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6.jpg" ContentType="image/png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2"/>
  </p:notesMasterIdLst>
  <p:sldIdLst>
    <p:sldId id="259" r:id="rId2"/>
    <p:sldId id="274" r:id="rId3"/>
    <p:sldId id="257" r:id="rId4"/>
    <p:sldId id="256" r:id="rId5"/>
    <p:sldId id="282" r:id="rId6"/>
    <p:sldId id="262" r:id="rId7"/>
    <p:sldId id="306" r:id="rId8"/>
    <p:sldId id="307" r:id="rId9"/>
    <p:sldId id="308" r:id="rId10"/>
    <p:sldId id="309" r:id="rId11"/>
    <p:sldId id="310" r:id="rId12"/>
    <p:sldId id="276" r:id="rId13"/>
    <p:sldId id="266" r:id="rId14"/>
    <p:sldId id="263" r:id="rId15"/>
    <p:sldId id="312" r:id="rId16"/>
    <p:sldId id="313" r:id="rId17"/>
    <p:sldId id="314" r:id="rId18"/>
    <p:sldId id="315" r:id="rId19"/>
    <p:sldId id="316" r:id="rId20"/>
    <p:sldId id="320" r:id="rId21"/>
    <p:sldId id="272" r:id="rId22"/>
    <p:sldId id="311" r:id="rId23"/>
    <p:sldId id="319" r:id="rId24"/>
    <p:sldId id="321" r:id="rId25"/>
    <p:sldId id="318" r:id="rId26"/>
    <p:sldId id="322" r:id="rId27"/>
    <p:sldId id="323" r:id="rId28"/>
    <p:sldId id="324" r:id="rId29"/>
    <p:sldId id="285" r:id="rId30"/>
    <p:sldId id="325" r:id="rId31"/>
  </p:sldIdLst>
  <p:sldSz cx="9144000" cy="5143500" type="screen16x9"/>
  <p:notesSz cx="6858000" cy="9144000"/>
  <p:embeddedFontLst>
    <p:embeddedFont>
      <p:font typeface="Archivo Black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cert One" pitchFamily="2" charset="0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Roboto Medium" panose="02000000000000000000" pitchFamily="2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25911B-6538-4BF1-8CB1-B9C757BC3DE2}">
  <a:tblStyle styleId="{9725911B-6538-4BF1-8CB1-B9C757BC3D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5T12:41:43.63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5T12:41:44.89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916 0,'-48'1,"0"1,-65 13,40-6,1-3,-133-7,77-1,-100 2,398 5,-141-2,0 2,1 0,50 18,-51-12,0-2,1 0,0-2,1-2,-1 0,1-2,0-1,36-3,-54-1,0-1,-1 0,1-1,-1-1,0 0,0 0,12-8,-7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15T12:41:45.54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23fd3c6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23fd3c6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914e35b3e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914e35b3eb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45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914e35b3e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914e35b3eb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7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914e35b3eb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914e35b3eb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919cc0fa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919cc0fa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84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9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24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31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8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923fd3c64a_1_17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923fd3c64a_1_17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75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914e35b3eb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914e35b3eb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609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552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143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25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0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63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202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923fd3c64a_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923fd3c64a_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19cc0fa9a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19cc0fa9a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fc1f8f685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fc1f8f685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09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914e35b3e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914e35b3eb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fc1f8f685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fc1f8f685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31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914e35b3e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914e35b3eb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65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914e35b3e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914e35b3eb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01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798825" y="47178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2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6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3161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0000" y="1272375"/>
            <a:ext cx="3887700" cy="16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3078500"/>
            <a:ext cx="3236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738150" y="540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720000" y="1332650"/>
            <a:ext cx="7704000" cy="32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8243100" y="42804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-215575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1038475" y="-17791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-219325" y="8653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7828025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flipH="1">
            <a:off x="8338025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7200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2"/>
          </p:nvPr>
        </p:nvSpPr>
        <p:spPr>
          <a:xfrm>
            <a:off x="8770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3"/>
          </p:nvPr>
        </p:nvSpPr>
        <p:spPr>
          <a:xfrm>
            <a:off x="335775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4"/>
          </p:nvPr>
        </p:nvSpPr>
        <p:spPr>
          <a:xfrm>
            <a:off x="351480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5"/>
          </p:nvPr>
        </p:nvSpPr>
        <p:spPr>
          <a:xfrm>
            <a:off x="59955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6"/>
          </p:nvPr>
        </p:nvSpPr>
        <p:spPr>
          <a:xfrm>
            <a:off x="61525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-179100" y="9070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-1596800" y="-16809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10800000">
            <a:off x="8813100" y="38816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 rot="10800000">
            <a:off x="8245400" y="448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4240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-1575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0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88300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ubTitle" idx="1"/>
          </p:nvPr>
        </p:nvSpPr>
        <p:spPr>
          <a:xfrm>
            <a:off x="720000" y="2082513"/>
            <a:ext cx="24084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-1423925" y="4156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1135950" y="4348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"/>
          <p:cNvSpPr/>
          <p:nvPr/>
        </p:nvSpPr>
        <p:spPr>
          <a:xfrm flipH="1">
            <a:off x="8424000" y="1152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86143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-153462" y="4864350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/>
          <p:nvPr/>
        </p:nvSpPr>
        <p:spPr>
          <a:xfrm>
            <a:off x="-1451875" y="41661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 rot="10800000">
            <a:off x="-1296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 rot="10800000">
            <a:off x="8332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 rot="10800000">
            <a:off x="3232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 rot="10800000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/>
          <p:nvPr/>
        </p:nvSpPr>
        <p:spPr>
          <a:xfrm rot="10800000">
            <a:off x="9687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710125"/>
            <a:ext cx="27516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2087419"/>
            <a:ext cx="2574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268425"/>
            <a:ext cx="2484600" cy="13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None/>
              <a:defRPr sz="9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6143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961588" y="2268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53462" y="4864350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1274863"/>
            <a:ext cx="22119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720000" y="2409738"/>
            <a:ext cx="25746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494275" y="-404575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24289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274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67350" y="285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51855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9992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-15556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 rot="10800000" flipH="1">
            <a:off x="82741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8773013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 rot="10800000" flipH="1">
            <a:off x="8004863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 rot="10800000" flipH="1">
            <a:off x="-15556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 rot="10800000">
            <a:off x="-139012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 rot="10800000">
            <a:off x="289538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6212100" y="1510235"/>
            <a:ext cx="22119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5849500" y="2174365"/>
            <a:ext cx="25746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58153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10750" y="364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-12960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703100" y="1757850"/>
            <a:ext cx="5737800" cy="16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 flipH="1">
            <a:off x="7092698" y="961120"/>
            <a:ext cx="1397509" cy="3373666"/>
            <a:chOff x="1197548" y="1137333"/>
            <a:chExt cx="1397509" cy="3373666"/>
          </a:xfrm>
        </p:grpSpPr>
        <p:sp>
          <p:nvSpPr>
            <p:cNvPr id="71" name="Google Shape;71;p8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/>
          <p:nvPr/>
        </p:nvSpPr>
        <p:spPr>
          <a:xfrm rot="10800000" flipH="1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 flipH="1">
            <a:off x="58153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 rot="10800000" flipH="1">
            <a:off x="83107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rot="10800000" flipH="1">
            <a:off x="76653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653798" y="961120"/>
            <a:ext cx="1397509" cy="3373666"/>
            <a:chOff x="1197548" y="1137333"/>
            <a:chExt cx="1397509" cy="3373666"/>
          </a:xfrm>
        </p:grpSpPr>
        <p:sp>
          <p:nvSpPr>
            <p:cNvPr id="81" name="Google Shape;81;p8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 rot="10800000" flipH="1">
            <a:off x="-129600" y="4493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10800000" flipH="1">
            <a:off x="-952500" y="-153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696600" y="1233175"/>
            <a:ext cx="3341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696600" y="2803075"/>
            <a:ext cx="3341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5212500" y="724075"/>
            <a:ext cx="3341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/>
          <p:nvPr/>
        </p:nvSpPr>
        <p:spPr>
          <a:xfrm rot="10800000" flipH="1">
            <a:off x="-1403250" y="-16526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 rot="10800000" flipH="1">
            <a:off x="-291437" y="9520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404050" y="3017188"/>
            <a:ext cx="43359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 rot="10800000" flipH="1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 rot="10800000" flipH="1">
            <a:off x="58153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 rot="10800000" flipH="1">
            <a:off x="83107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-129600" y="-2431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10800000" flipH="1"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111698" y="1189720"/>
            <a:ext cx="1611834" cy="2764066"/>
            <a:chOff x="587948" y="1365933"/>
            <a:chExt cx="1611834" cy="2764066"/>
          </a:xfrm>
        </p:grpSpPr>
        <p:sp>
          <p:nvSpPr>
            <p:cNvPr id="109" name="Google Shape;109;p11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990832" y="4061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128957" y="13659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flipH="1">
            <a:off x="7420473" y="1189720"/>
            <a:ext cx="1611834" cy="2764066"/>
            <a:chOff x="587948" y="1365933"/>
            <a:chExt cx="1611834" cy="2764066"/>
          </a:xfrm>
        </p:grpSpPr>
        <p:sp>
          <p:nvSpPr>
            <p:cNvPr id="115" name="Google Shape;115;p11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990832" y="4061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128957" y="13659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8" r:id="rId12"/>
    <p:sldLayoutId id="2147483675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10" Type="http://schemas.openxmlformats.org/officeDocument/2006/relationships/customXml" Target="../ink/ink3.xml"/><Relationship Id="rId4" Type="http://schemas.openxmlformats.org/officeDocument/2006/relationships/image" Target="../media/image1.jp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2.pn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2.png"/><Relationship Id="rId9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1.jpg"/><Relationship Id="rId10" Type="http://schemas.openxmlformats.org/officeDocument/2006/relationships/image" Target="../media/image39.jpg"/><Relationship Id="rId4" Type="http://schemas.openxmlformats.org/officeDocument/2006/relationships/image" Target="../media/image2.png"/><Relationship Id="rId9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2.png"/><Relationship Id="rId9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jp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37"/>
          <p:cNvGrpSpPr/>
          <p:nvPr/>
        </p:nvGrpSpPr>
        <p:grpSpPr>
          <a:xfrm flipH="1">
            <a:off x="232814" y="3442516"/>
            <a:ext cx="1275425" cy="1673833"/>
            <a:chOff x="4731875" y="3020625"/>
            <a:chExt cx="1205050" cy="1581475"/>
          </a:xfrm>
        </p:grpSpPr>
        <p:sp>
          <p:nvSpPr>
            <p:cNvPr id="659" name="Google Shape;659;p37"/>
            <p:cNvSpPr/>
            <p:nvPr/>
          </p:nvSpPr>
          <p:spPr>
            <a:xfrm>
              <a:off x="5219725" y="3059350"/>
              <a:ext cx="497650" cy="1023100"/>
            </a:xfrm>
            <a:custGeom>
              <a:avLst/>
              <a:gdLst/>
              <a:ahLst/>
              <a:cxnLst/>
              <a:rect l="l" t="t" r="r" b="b"/>
              <a:pathLst>
                <a:path w="19906" h="40924" extrusionOk="0">
                  <a:moveTo>
                    <a:pt x="8426" y="0"/>
                  </a:moveTo>
                  <a:cubicBezTo>
                    <a:pt x="8243" y="0"/>
                    <a:pt x="8059" y="10"/>
                    <a:pt x="7873" y="32"/>
                  </a:cubicBezTo>
                  <a:cubicBezTo>
                    <a:pt x="6105" y="265"/>
                    <a:pt x="4571" y="1366"/>
                    <a:pt x="3503" y="2767"/>
                  </a:cubicBezTo>
                  <a:cubicBezTo>
                    <a:pt x="2336" y="4335"/>
                    <a:pt x="1702" y="6203"/>
                    <a:pt x="1268" y="8071"/>
                  </a:cubicBezTo>
                  <a:cubicBezTo>
                    <a:pt x="801" y="10139"/>
                    <a:pt x="501" y="12207"/>
                    <a:pt x="368" y="14342"/>
                  </a:cubicBezTo>
                  <a:cubicBezTo>
                    <a:pt x="67" y="18712"/>
                    <a:pt x="1" y="23148"/>
                    <a:pt x="1" y="27552"/>
                  </a:cubicBezTo>
                  <a:cubicBezTo>
                    <a:pt x="1" y="29720"/>
                    <a:pt x="1" y="31921"/>
                    <a:pt x="34" y="34123"/>
                  </a:cubicBezTo>
                  <a:cubicBezTo>
                    <a:pt x="34" y="35224"/>
                    <a:pt x="67" y="36358"/>
                    <a:pt x="67" y="37492"/>
                  </a:cubicBezTo>
                  <a:cubicBezTo>
                    <a:pt x="34" y="38559"/>
                    <a:pt x="67" y="39660"/>
                    <a:pt x="234" y="40761"/>
                  </a:cubicBezTo>
                  <a:cubicBezTo>
                    <a:pt x="252" y="40865"/>
                    <a:pt x="359" y="40924"/>
                    <a:pt x="463" y="40924"/>
                  </a:cubicBezTo>
                  <a:cubicBezTo>
                    <a:pt x="559" y="40924"/>
                    <a:pt x="652" y="40873"/>
                    <a:pt x="668" y="40761"/>
                  </a:cubicBezTo>
                  <a:cubicBezTo>
                    <a:pt x="801" y="39593"/>
                    <a:pt x="868" y="38459"/>
                    <a:pt x="801" y="37325"/>
                  </a:cubicBezTo>
                  <a:cubicBezTo>
                    <a:pt x="835" y="36124"/>
                    <a:pt x="835" y="34923"/>
                    <a:pt x="835" y="33756"/>
                  </a:cubicBezTo>
                  <a:cubicBezTo>
                    <a:pt x="868" y="31388"/>
                    <a:pt x="901" y="29053"/>
                    <a:pt x="935" y="26718"/>
                  </a:cubicBezTo>
                  <a:cubicBezTo>
                    <a:pt x="1068" y="22581"/>
                    <a:pt x="1135" y="18412"/>
                    <a:pt x="1468" y="14275"/>
                  </a:cubicBezTo>
                  <a:cubicBezTo>
                    <a:pt x="1602" y="12274"/>
                    <a:pt x="1902" y="10272"/>
                    <a:pt x="2369" y="8304"/>
                  </a:cubicBezTo>
                  <a:cubicBezTo>
                    <a:pt x="2803" y="6536"/>
                    <a:pt x="3370" y="4702"/>
                    <a:pt x="4504" y="3234"/>
                  </a:cubicBezTo>
                  <a:cubicBezTo>
                    <a:pt x="5504" y="1976"/>
                    <a:pt x="7004" y="1029"/>
                    <a:pt x="8641" y="1029"/>
                  </a:cubicBezTo>
                  <a:cubicBezTo>
                    <a:pt x="8696" y="1029"/>
                    <a:pt x="8752" y="1030"/>
                    <a:pt x="8807" y="1033"/>
                  </a:cubicBezTo>
                  <a:cubicBezTo>
                    <a:pt x="10508" y="1066"/>
                    <a:pt x="12043" y="2133"/>
                    <a:pt x="13210" y="3301"/>
                  </a:cubicBezTo>
                  <a:cubicBezTo>
                    <a:pt x="14511" y="4602"/>
                    <a:pt x="15679" y="6036"/>
                    <a:pt x="16713" y="7571"/>
                  </a:cubicBezTo>
                  <a:cubicBezTo>
                    <a:pt x="17880" y="9138"/>
                    <a:pt x="18914" y="10840"/>
                    <a:pt x="19782" y="12574"/>
                  </a:cubicBezTo>
                  <a:cubicBezTo>
                    <a:pt x="19791" y="12594"/>
                    <a:pt x="19807" y="12602"/>
                    <a:pt x="19823" y="12602"/>
                  </a:cubicBezTo>
                  <a:cubicBezTo>
                    <a:pt x="19862" y="12602"/>
                    <a:pt x="19905" y="12555"/>
                    <a:pt x="19882" y="12507"/>
                  </a:cubicBezTo>
                  <a:cubicBezTo>
                    <a:pt x="18881" y="10439"/>
                    <a:pt x="17713" y="8438"/>
                    <a:pt x="16479" y="6536"/>
                  </a:cubicBezTo>
                  <a:cubicBezTo>
                    <a:pt x="15312" y="4802"/>
                    <a:pt x="14111" y="3034"/>
                    <a:pt x="12510" y="1700"/>
                  </a:cubicBezTo>
                  <a:cubicBezTo>
                    <a:pt x="11348" y="717"/>
                    <a:pt x="9948" y="0"/>
                    <a:pt x="8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5330100" y="3020625"/>
              <a:ext cx="606825" cy="624125"/>
            </a:xfrm>
            <a:custGeom>
              <a:avLst/>
              <a:gdLst/>
              <a:ahLst/>
              <a:cxnLst/>
              <a:rect l="l" t="t" r="r" b="b"/>
              <a:pathLst>
                <a:path w="24273" h="24965" extrusionOk="0">
                  <a:moveTo>
                    <a:pt x="6806" y="8469"/>
                  </a:moveTo>
                  <a:cubicBezTo>
                    <a:pt x="6874" y="8469"/>
                    <a:pt x="6937" y="8485"/>
                    <a:pt x="6994" y="8519"/>
                  </a:cubicBezTo>
                  <a:lnTo>
                    <a:pt x="6994" y="8552"/>
                  </a:lnTo>
                  <a:cubicBezTo>
                    <a:pt x="7517" y="8872"/>
                    <a:pt x="6900" y="10611"/>
                    <a:pt x="6115" y="10611"/>
                  </a:cubicBezTo>
                  <a:cubicBezTo>
                    <a:pt x="5999" y="10611"/>
                    <a:pt x="5880" y="10573"/>
                    <a:pt x="5760" y="10487"/>
                  </a:cubicBezTo>
                  <a:cubicBezTo>
                    <a:pt x="5065" y="9943"/>
                    <a:pt x="6149" y="8469"/>
                    <a:pt x="6806" y="8469"/>
                  </a:cubicBezTo>
                  <a:close/>
                  <a:moveTo>
                    <a:pt x="19238" y="12167"/>
                  </a:moveTo>
                  <a:cubicBezTo>
                    <a:pt x="20022" y="12167"/>
                    <a:pt x="21644" y="13591"/>
                    <a:pt x="21071" y="14423"/>
                  </a:cubicBezTo>
                  <a:cubicBezTo>
                    <a:pt x="20959" y="14585"/>
                    <a:pt x="20808" y="14654"/>
                    <a:pt x="20636" y="14654"/>
                  </a:cubicBezTo>
                  <a:cubicBezTo>
                    <a:pt x="19778" y="14654"/>
                    <a:pt x="18408" y="12928"/>
                    <a:pt x="18936" y="12288"/>
                  </a:cubicBezTo>
                  <a:cubicBezTo>
                    <a:pt x="19006" y="12205"/>
                    <a:pt x="19111" y="12167"/>
                    <a:pt x="19238" y="12167"/>
                  </a:cubicBezTo>
                  <a:close/>
                  <a:moveTo>
                    <a:pt x="12591" y="1"/>
                  </a:moveTo>
                  <a:cubicBezTo>
                    <a:pt x="11994" y="1"/>
                    <a:pt x="11464" y="73"/>
                    <a:pt x="11030" y="213"/>
                  </a:cubicBezTo>
                  <a:cubicBezTo>
                    <a:pt x="9328" y="770"/>
                    <a:pt x="9778" y="5021"/>
                    <a:pt x="9449" y="5021"/>
                  </a:cubicBezTo>
                  <a:cubicBezTo>
                    <a:pt x="9442" y="5021"/>
                    <a:pt x="9436" y="5020"/>
                    <a:pt x="9429" y="5017"/>
                  </a:cubicBezTo>
                  <a:cubicBezTo>
                    <a:pt x="7497" y="4249"/>
                    <a:pt x="5857" y="3846"/>
                    <a:pt x="4550" y="3846"/>
                  </a:cubicBezTo>
                  <a:cubicBezTo>
                    <a:pt x="1142" y="3846"/>
                    <a:pt x="0" y="6592"/>
                    <a:pt x="1857" y="12789"/>
                  </a:cubicBezTo>
                  <a:cubicBezTo>
                    <a:pt x="2057" y="11621"/>
                    <a:pt x="2457" y="10087"/>
                    <a:pt x="3124" y="9186"/>
                  </a:cubicBezTo>
                  <a:cubicBezTo>
                    <a:pt x="3593" y="8548"/>
                    <a:pt x="4077" y="8266"/>
                    <a:pt x="4421" y="8266"/>
                  </a:cubicBezTo>
                  <a:cubicBezTo>
                    <a:pt x="4960" y="8266"/>
                    <a:pt x="5158" y="8955"/>
                    <a:pt x="4425" y="10054"/>
                  </a:cubicBezTo>
                  <a:cubicBezTo>
                    <a:pt x="3558" y="11388"/>
                    <a:pt x="2991" y="12922"/>
                    <a:pt x="2758" y="14490"/>
                  </a:cubicBezTo>
                  <a:cubicBezTo>
                    <a:pt x="2758" y="14490"/>
                    <a:pt x="4759" y="17359"/>
                    <a:pt x="7194" y="18793"/>
                  </a:cubicBezTo>
                  <a:cubicBezTo>
                    <a:pt x="7094" y="17692"/>
                    <a:pt x="6794" y="15991"/>
                    <a:pt x="6994" y="14357"/>
                  </a:cubicBezTo>
                  <a:cubicBezTo>
                    <a:pt x="7233" y="12530"/>
                    <a:pt x="7909" y="11699"/>
                    <a:pt x="8440" y="11699"/>
                  </a:cubicBezTo>
                  <a:cubicBezTo>
                    <a:pt x="8947" y="11699"/>
                    <a:pt x="9323" y="12455"/>
                    <a:pt x="9062" y="13823"/>
                  </a:cubicBezTo>
                  <a:cubicBezTo>
                    <a:pt x="8662" y="16091"/>
                    <a:pt x="8462" y="18493"/>
                    <a:pt x="8595" y="19527"/>
                  </a:cubicBezTo>
                  <a:cubicBezTo>
                    <a:pt x="9396" y="20027"/>
                    <a:pt x="10263" y="20461"/>
                    <a:pt x="11197" y="20761"/>
                  </a:cubicBezTo>
                  <a:cubicBezTo>
                    <a:pt x="11063" y="20361"/>
                    <a:pt x="10897" y="19861"/>
                    <a:pt x="10730" y="19260"/>
                  </a:cubicBezTo>
                  <a:cubicBezTo>
                    <a:pt x="10152" y="17150"/>
                    <a:pt x="10906" y="16001"/>
                    <a:pt x="11494" y="16001"/>
                  </a:cubicBezTo>
                  <a:cubicBezTo>
                    <a:pt x="11789" y="16001"/>
                    <a:pt x="12042" y="16290"/>
                    <a:pt x="12064" y="16892"/>
                  </a:cubicBezTo>
                  <a:cubicBezTo>
                    <a:pt x="12198" y="18426"/>
                    <a:pt x="12498" y="19927"/>
                    <a:pt x="12898" y="21395"/>
                  </a:cubicBezTo>
                  <a:cubicBezTo>
                    <a:pt x="14066" y="21795"/>
                    <a:pt x="15033" y="22062"/>
                    <a:pt x="15633" y="22262"/>
                  </a:cubicBezTo>
                  <a:cubicBezTo>
                    <a:pt x="17134" y="22829"/>
                    <a:pt x="18502" y="23763"/>
                    <a:pt x="19603" y="24964"/>
                  </a:cubicBezTo>
                  <a:cubicBezTo>
                    <a:pt x="20704" y="23997"/>
                    <a:pt x="21604" y="22796"/>
                    <a:pt x="22305" y="21462"/>
                  </a:cubicBezTo>
                  <a:cubicBezTo>
                    <a:pt x="21571" y="20828"/>
                    <a:pt x="20403" y="19894"/>
                    <a:pt x="18769" y="18726"/>
                  </a:cubicBezTo>
                  <a:cubicBezTo>
                    <a:pt x="16372" y="17059"/>
                    <a:pt x="16498" y="15025"/>
                    <a:pt x="17813" y="15025"/>
                  </a:cubicBezTo>
                  <a:cubicBezTo>
                    <a:pt x="18182" y="15025"/>
                    <a:pt x="18643" y="15185"/>
                    <a:pt x="19169" y="15557"/>
                  </a:cubicBezTo>
                  <a:cubicBezTo>
                    <a:pt x="20937" y="16758"/>
                    <a:pt x="22272" y="19027"/>
                    <a:pt x="22905" y="20194"/>
                  </a:cubicBezTo>
                  <a:cubicBezTo>
                    <a:pt x="23706" y="18193"/>
                    <a:pt x="24173" y="16024"/>
                    <a:pt x="24273" y="13856"/>
                  </a:cubicBezTo>
                  <a:cubicBezTo>
                    <a:pt x="21871" y="11588"/>
                    <a:pt x="15934" y="8452"/>
                    <a:pt x="17735" y="8452"/>
                  </a:cubicBezTo>
                  <a:cubicBezTo>
                    <a:pt x="19336" y="8452"/>
                    <a:pt x="22939" y="10821"/>
                    <a:pt x="24273" y="11721"/>
                  </a:cubicBezTo>
                  <a:cubicBezTo>
                    <a:pt x="24240" y="11121"/>
                    <a:pt x="24173" y="10487"/>
                    <a:pt x="24073" y="9887"/>
                  </a:cubicBezTo>
                  <a:cubicBezTo>
                    <a:pt x="21805" y="8419"/>
                    <a:pt x="14466" y="6117"/>
                    <a:pt x="15633" y="5450"/>
                  </a:cubicBezTo>
                  <a:cubicBezTo>
                    <a:pt x="15804" y="5354"/>
                    <a:pt x="16041" y="5311"/>
                    <a:pt x="16327" y="5311"/>
                  </a:cubicBezTo>
                  <a:cubicBezTo>
                    <a:pt x="18215" y="5311"/>
                    <a:pt x="22240" y="7181"/>
                    <a:pt x="23572" y="7819"/>
                  </a:cubicBezTo>
                  <a:cubicBezTo>
                    <a:pt x="23306" y="6818"/>
                    <a:pt x="22839" y="5884"/>
                    <a:pt x="22238" y="5017"/>
                  </a:cubicBezTo>
                  <a:cubicBezTo>
                    <a:pt x="19653" y="1579"/>
                    <a:pt x="15391" y="1"/>
                    <a:pt x="12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5484075" y="3151650"/>
              <a:ext cx="328375" cy="441825"/>
            </a:xfrm>
            <a:custGeom>
              <a:avLst/>
              <a:gdLst/>
              <a:ahLst/>
              <a:cxnLst/>
              <a:rect l="l" t="t" r="r" b="b"/>
              <a:pathLst>
                <a:path w="13135" h="17673" extrusionOk="0">
                  <a:moveTo>
                    <a:pt x="3648" y="0"/>
                  </a:moveTo>
                  <a:cubicBezTo>
                    <a:pt x="3615" y="0"/>
                    <a:pt x="3577" y="49"/>
                    <a:pt x="3604" y="76"/>
                  </a:cubicBezTo>
                  <a:lnTo>
                    <a:pt x="3904" y="443"/>
                  </a:lnTo>
                  <a:cubicBezTo>
                    <a:pt x="3470" y="976"/>
                    <a:pt x="3070" y="1544"/>
                    <a:pt x="2736" y="2111"/>
                  </a:cubicBezTo>
                  <a:cubicBezTo>
                    <a:pt x="2403" y="2711"/>
                    <a:pt x="2069" y="3345"/>
                    <a:pt x="1736" y="3979"/>
                  </a:cubicBezTo>
                  <a:cubicBezTo>
                    <a:pt x="1135" y="5213"/>
                    <a:pt x="568" y="6480"/>
                    <a:pt x="1" y="7715"/>
                  </a:cubicBezTo>
                  <a:cubicBezTo>
                    <a:pt x="1" y="7756"/>
                    <a:pt x="39" y="7784"/>
                    <a:pt x="76" y="7784"/>
                  </a:cubicBezTo>
                  <a:cubicBezTo>
                    <a:pt x="99" y="7784"/>
                    <a:pt x="122" y="7773"/>
                    <a:pt x="134" y="7748"/>
                  </a:cubicBezTo>
                  <a:cubicBezTo>
                    <a:pt x="601" y="6447"/>
                    <a:pt x="1202" y="5179"/>
                    <a:pt x="1902" y="4012"/>
                  </a:cubicBezTo>
                  <a:cubicBezTo>
                    <a:pt x="2236" y="3445"/>
                    <a:pt x="2569" y="2911"/>
                    <a:pt x="2936" y="2344"/>
                  </a:cubicBezTo>
                  <a:cubicBezTo>
                    <a:pt x="3303" y="1777"/>
                    <a:pt x="3704" y="1210"/>
                    <a:pt x="4004" y="610"/>
                  </a:cubicBezTo>
                  <a:cubicBezTo>
                    <a:pt x="4738" y="1544"/>
                    <a:pt x="5405" y="2511"/>
                    <a:pt x="6005" y="3512"/>
                  </a:cubicBezTo>
                  <a:cubicBezTo>
                    <a:pt x="4871" y="5713"/>
                    <a:pt x="4271" y="8115"/>
                    <a:pt x="3637" y="10483"/>
                  </a:cubicBezTo>
                  <a:cubicBezTo>
                    <a:pt x="3618" y="10541"/>
                    <a:pt x="3654" y="10577"/>
                    <a:pt x="3689" y="10577"/>
                  </a:cubicBezTo>
                  <a:cubicBezTo>
                    <a:pt x="3714" y="10577"/>
                    <a:pt x="3737" y="10559"/>
                    <a:pt x="3737" y="10517"/>
                  </a:cubicBezTo>
                  <a:cubicBezTo>
                    <a:pt x="4171" y="8148"/>
                    <a:pt x="5171" y="5880"/>
                    <a:pt x="6105" y="3678"/>
                  </a:cubicBezTo>
                  <a:cubicBezTo>
                    <a:pt x="6672" y="4612"/>
                    <a:pt x="7173" y="5546"/>
                    <a:pt x="7673" y="6514"/>
                  </a:cubicBezTo>
                  <a:lnTo>
                    <a:pt x="7673" y="6547"/>
                  </a:lnTo>
                  <a:cubicBezTo>
                    <a:pt x="7640" y="9116"/>
                    <a:pt x="8107" y="11617"/>
                    <a:pt x="8274" y="14153"/>
                  </a:cubicBezTo>
                  <a:cubicBezTo>
                    <a:pt x="8274" y="14186"/>
                    <a:pt x="8299" y="14203"/>
                    <a:pt x="8324" y="14203"/>
                  </a:cubicBezTo>
                  <a:cubicBezTo>
                    <a:pt x="8349" y="14203"/>
                    <a:pt x="8374" y="14186"/>
                    <a:pt x="8374" y="14153"/>
                  </a:cubicBezTo>
                  <a:cubicBezTo>
                    <a:pt x="8007" y="11784"/>
                    <a:pt x="8040" y="9382"/>
                    <a:pt x="7907" y="7014"/>
                  </a:cubicBezTo>
                  <a:lnTo>
                    <a:pt x="7907" y="7014"/>
                  </a:lnTo>
                  <a:cubicBezTo>
                    <a:pt x="8140" y="7448"/>
                    <a:pt x="8340" y="7881"/>
                    <a:pt x="8540" y="8282"/>
                  </a:cubicBezTo>
                  <a:cubicBezTo>
                    <a:pt x="9208" y="9749"/>
                    <a:pt x="9875" y="11250"/>
                    <a:pt x="10575" y="12718"/>
                  </a:cubicBezTo>
                  <a:cubicBezTo>
                    <a:pt x="11309" y="14353"/>
                    <a:pt x="12110" y="15954"/>
                    <a:pt x="12810" y="17622"/>
                  </a:cubicBezTo>
                  <a:cubicBezTo>
                    <a:pt x="12822" y="17658"/>
                    <a:pt x="12844" y="17673"/>
                    <a:pt x="12864" y="17673"/>
                  </a:cubicBezTo>
                  <a:cubicBezTo>
                    <a:pt x="12899" y="17673"/>
                    <a:pt x="12931" y="17631"/>
                    <a:pt x="12910" y="17588"/>
                  </a:cubicBezTo>
                  <a:cubicBezTo>
                    <a:pt x="10642" y="12818"/>
                    <a:pt x="8941" y="7715"/>
                    <a:pt x="6072" y="3278"/>
                  </a:cubicBezTo>
                  <a:lnTo>
                    <a:pt x="6072" y="3278"/>
                  </a:lnTo>
                  <a:cubicBezTo>
                    <a:pt x="7206" y="3778"/>
                    <a:pt x="8374" y="4212"/>
                    <a:pt x="9508" y="4712"/>
                  </a:cubicBezTo>
                  <a:cubicBezTo>
                    <a:pt x="10709" y="5280"/>
                    <a:pt x="11876" y="5880"/>
                    <a:pt x="13010" y="6547"/>
                  </a:cubicBezTo>
                  <a:cubicBezTo>
                    <a:pt x="13020" y="6552"/>
                    <a:pt x="13029" y="6554"/>
                    <a:pt x="13038" y="6554"/>
                  </a:cubicBezTo>
                  <a:cubicBezTo>
                    <a:pt x="13093" y="6554"/>
                    <a:pt x="13134" y="6476"/>
                    <a:pt x="13077" y="6447"/>
                  </a:cubicBezTo>
                  <a:cubicBezTo>
                    <a:pt x="11909" y="5780"/>
                    <a:pt x="10742" y="5113"/>
                    <a:pt x="9541" y="4512"/>
                  </a:cubicBezTo>
                  <a:cubicBezTo>
                    <a:pt x="8374" y="3945"/>
                    <a:pt x="7206" y="3445"/>
                    <a:pt x="5972" y="3078"/>
                  </a:cubicBezTo>
                  <a:cubicBezTo>
                    <a:pt x="5738" y="2744"/>
                    <a:pt x="5538" y="2444"/>
                    <a:pt x="5338" y="2144"/>
                  </a:cubicBezTo>
                  <a:lnTo>
                    <a:pt x="5338" y="2144"/>
                  </a:lnTo>
                  <a:cubicBezTo>
                    <a:pt x="6005" y="2344"/>
                    <a:pt x="6606" y="2511"/>
                    <a:pt x="7306" y="2711"/>
                  </a:cubicBezTo>
                  <a:cubicBezTo>
                    <a:pt x="7973" y="2945"/>
                    <a:pt x="8640" y="3245"/>
                    <a:pt x="9308" y="3545"/>
                  </a:cubicBezTo>
                  <a:cubicBezTo>
                    <a:pt x="9374" y="3545"/>
                    <a:pt x="9408" y="3445"/>
                    <a:pt x="9341" y="3412"/>
                  </a:cubicBezTo>
                  <a:cubicBezTo>
                    <a:pt x="8674" y="3145"/>
                    <a:pt x="8007" y="2911"/>
                    <a:pt x="7306" y="2678"/>
                  </a:cubicBezTo>
                  <a:cubicBezTo>
                    <a:pt x="6639" y="2444"/>
                    <a:pt x="5972" y="2244"/>
                    <a:pt x="5271" y="2077"/>
                  </a:cubicBezTo>
                  <a:cubicBezTo>
                    <a:pt x="4904" y="1544"/>
                    <a:pt x="4471" y="1010"/>
                    <a:pt x="4071" y="476"/>
                  </a:cubicBezTo>
                  <a:cubicBezTo>
                    <a:pt x="4037" y="476"/>
                    <a:pt x="4037" y="443"/>
                    <a:pt x="4004" y="443"/>
                  </a:cubicBezTo>
                  <a:cubicBezTo>
                    <a:pt x="3904" y="276"/>
                    <a:pt x="3804" y="143"/>
                    <a:pt x="3670" y="9"/>
                  </a:cubicBezTo>
                  <a:cubicBezTo>
                    <a:pt x="3664" y="3"/>
                    <a:pt x="3656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4965525" y="3280300"/>
              <a:ext cx="386000" cy="807050"/>
            </a:xfrm>
            <a:custGeom>
              <a:avLst/>
              <a:gdLst/>
              <a:ahLst/>
              <a:cxnLst/>
              <a:rect l="l" t="t" r="r" b="b"/>
              <a:pathLst>
                <a:path w="15440" h="32282" extrusionOk="0">
                  <a:moveTo>
                    <a:pt x="6833" y="0"/>
                  </a:moveTo>
                  <a:cubicBezTo>
                    <a:pt x="3998" y="0"/>
                    <a:pt x="1863" y="2402"/>
                    <a:pt x="28" y="4236"/>
                  </a:cubicBezTo>
                  <a:cubicBezTo>
                    <a:pt x="1" y="4291"/>
                    <a:pt x="63" y="4345"/>
                    <a:pt x="104" y="4345"/>
                  </a:cubicBezTo>
                  <a:cubicBezTo>
                    <a:pt x="114" y="4345"/>
                    <a:pt x="122" y="4343"/>
                    <a:pt x="128" y="4337"/>
                  </a:cubicBezTo>
                  <a:cubicBezTo>
                    <a:pt x="1732" y="2706"/>
                    <a:pt x="3977" y="819"/>
                    <a:pt x="6385" y="819"/>
                  </a:cubicBezTo>
                  <a:cubicBezTo>
                    <a:pt x="6983" y="819"/>
                    <a:pt x="7590" y="936"/>
                    <a:pt x="8201" y="1201"/>
                  </a:cubicBezTo>
                  <a:cubicBezTo>
                    <a:pt x="10436" y="2168"/>
                    <a:pt x="11737" y="4703"/>
                    <a:pt x="12437" y="6938"/>
                  </a:cubicBezTo>
                  <a:cubicBezTo>
                    <a:pt x="13204" y="9373"/>
                    <a:pt x="13438" y="12009"/>
                    <a:pt x="13738" y="14544"/>
                  </a:cubicBezTo>
                  <a:cubicBezTo>
                    <a:pt x="14072" y="17446"/>
                    <a:pt x="14305" y="20381"/>
                    <a:pt x="14405" y="23283"/>
                  </a:cubicBezTo>
                  <a:cubicBezTo>
                    <a:pt x="14472" y="24718"/>
                    <a:pt x="14505" y="26186"/>
                    <a:pt x="14472" y="27653"/>
                  </a:cubicBezTo>
                  <a:cubicBezTo>
                    <a:pt x="14438" y="29121"/>
                    <a:pt x="14372" y="30589"/>
                    <a:pt x="14472" y="32056"/>
                  </a:cubicBezTo>
                  <a:cubicBezTo>
                    <a:pt x="14472" y="32207"/>
                    <a:pt x="14589" y="32282"/>
                    <a:pt x="14710" y="32282"/>
                  </a:cubicBezTo>
                  <a:cubicBezTo>
                    <a:pt x="14830" y="32282"/>
                    <a:pt x="14956" y="32207"/>
                    <a:pt x="14972" y="32056"/>
                  </a:cubicBezTo>
                  <a:cubicBezTo>
                    <a:pt x="15272" y="30322"/>
                    <a:pt x="15406" y="28554"/>
                    <a:pt x="15406" y="26786"/>
                  </a:cubicBezTo>
                  <a:cubicBezTo>
                    <a:pt x="15439" y="25018"/>
                    <a:pt x="15439" y="23283"/>
                    <a:pt x="15406" y="21549"/>
                  </a:cubicBezTo>
                  <a:cubicBezTo>
                    <a:pt x="15306" y="18380"/>
                    <a:pt x="15072" y="15244"/>
                    <a:pt x="14672" y="12109"/>
                  </a:cubicBezTo>
                  <a:cubicBezTo>
                    <a:pt x="14338" y="9507"/>
                    <a:pt x="13905" y="6838"/>
                    <a:pt x="12704" y="4470"/>
                  </a:cubicBezTo>
                  <a:cubicBezTo>
                    <a:pt x="11536" y="2202"/>
                    <a:pt x="9535" y="0"/>
                    <a:pt x="6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4731875" y="3174775"/>
              <a:ext cx="506225" cy="527500"/>
            </a:xfrm>
            <a:custGeom>
              <a:avLst/>
              <a:gdLst/>
              <a:ahLst/>
              <a:cxnLst/>
              <a:rect l="l" t="t" r="r" b="b"/>
              <a:pathLst>
                <a:path w="20249" h="21100" extrusionOk="0">
                  <a:moveTo>
                    <a:pt x="3733" y="8280"/>
                  </a:moveTo>
                  <a:cubicBezTo>
                    <a:pt x="4058" y="8280"/>
                    <a:pt x="4366" y="8388"/>
                    <a:pt x="4471" y="8624"/>
                  </a:cubicBezTo>
                  <a:cubicBezTo>
                    <a:pt x="4624" y="8953"/>
                    <a:pt x="3916" y="9324"/>
                    <a:pt x="3363" y="9324"/>
                  </a:cubicBezTo>
                  <a:cubicBezTo>
                    <a:pt x="3074" y="9324"/>
                    <a:pt x="2827" y="9222"/>
                    <a:pt x="2769" y="8958"/>
                  </a:cubicBezTo>
                  <a:cubicBezTo>
                    <a:pt x="2689" y="8533"/>
                    <a:pt x="3232" y="8280"/>
                    <a:pt x="3733" y="8280"/>
                  </a:cubicBezTo>
                  <a:close/>
                  <a:moveTo>
                    <a:pt x="16584" y="12824"/>
                  </a:moveTo>
                  <a:cubicBezTo>
                    <a:pt x="16943" y="12824"/>
                    <a:pt x="17496" y="13158"/>
                    <a:pt x="17447" y="13528"/>
                  </a:cubicBezTo>
                  <a:cubicBezTo>
                    <a:pt x="17411" y="13697"/>
                    <a:pt x="17305" y="13764"/>
                    <a:pt x="17170" y="13764"/>
                  </a:cubicBezTo>
                  <a:cubicBezTo>
                    <a:pt x="16799" y="13764"/>
                    <a:pt x="16215" y="13254"/>
                    <a:pt x="16312" y="12961"/>
                  </a:cubicBezTo>
                  <a:cubicBezTo>
                    <a:pt x="16356" y="12865"/>
                    <a:pt x="16458" y="12824"/>
                    <a:pt x="16584" y="12824"/>
                  </a:cubicBezTo>
                  <a:close/>
                  <a:moveTo>
                    <a:pt x="9044" y="15464"/>
                  </a:moveTo>
                  <a:cubicBezTo>
                    <a:pt x="9802" y="15464"/>
                    <a:pt x="10782" y="17161"/>
                    <a:pt x="10008" y="17564"/>
                  </a:cubicBezTo>
                  <a:cubicBezTo>
                    <a:pt x="9932" y="17602"/>
                    <a:pt x="9855" y="17620"/>
                    <a:pt x="9779" y="17620"/>
                  </a:cubicBezTo>
                  <a:cubicBezTo>
                    <a:pt x="8989" y="17620"/>
                    <a:pt x="8265" y="15739"/>
                    <a:pt x="8874" y="15496"/>
                  </a:cubicBezTo>
                  <a:cubicBezTo>
                    <a:pt x="8929" y="15474"/>
                    <a:pt x="8986" y="15464"/>
                    <a:pt x="9044" y="15464"/>
                  </a:cubicBezTo>
                  <a:close/>
                  <a:moveTo>
                    <a:pt x="8783" y="1"/>
                  </a:moveTo>
                  <a:cubicBezTo>
                    <a:pt x="7757" y="1"/>
                    <a:pt x="6548" y="280"/>
                    <a:pt x="5338" y="985"/>
                  </a:cubicBezTo>
                  <a:cubicBezTo>
                    <a:pt x="6472" y="1086"/>
                    <a:pt x="7840" y="1452"/>
                    <a:pt x="8373" y="2253"/>
                  </a:cubicBezTo>
                  <a:cubicBezTo>
                    <a:pt x="8899" y="3004"/>
                    <a:pt x="8411" y="3491"/>
                    <a:pt x="7839" y="3491"/>
                  </a:cubicBezTo>
                  <a:cubicBezTo>
                    <a:pt x="7648" y="3491"/>
                    <a:pt x="7448" y="3437"/>
                    <a:pt x="7273" y="3320"/>
                  </a:cubicBezTo>
                  <a:cubicBezTo>
                    <a:pt x="6772" y="3020"/>
                    <a:pt x="5838" y="1986"/>
                    <a:pt x="4170" y="1853"/>
                  </a:cubicBezTo>
                  <a:cubicBezTo>
                    <a:pt x="3470" y="2453"/>
                    <a:pt x="2836" y="3154"/>
                    <a:pt x="2302" y="3921"/>
                  </a:cubicBezTo>
                  <a:cubicBezTo>
                    <a:pt x="2102" y="4188"/>
                    <a:pt x="1936" y="4488"/>
                    <a:pt x="1769" y="4788"/>
                  </a:cubicBezTo>
                  <a:cubicBezTo>
                    <a:pt x="2700" y="4371"/>
                    <a:pt x="3694" y="4162"/>
                    <a:pt x="4686" y="4162"/>
                  </a:cubicBezTo>
                  <a:cubicBezTo>
                    <a:pt x="5754" y="4162"/>
                    <a:pt x="6821" y="4404"/>
                    <a:pt x="7806" y="4888"/>
                  </a:cubicBezTo>
                  <a:cubicBezTo>
                    <a:pt x="9711" y="5840"/>
                    <a:pt x="9123" y="7639"/>
                    <a:pt x="7740" y="7639"/>
                  </a:cubicBezTo>
                  <a:cubicBezTo>
                    <a:pt x="7476" y="7639"/>
                    <a:pt x="7183" y="7573"/>
                    <a:pt x="6872" y="7423"/>
                  </a:cubicBezTo>
                  <a:cubicBezTo>
                    <a:pt x="5331" y="6706"/>
                    <a:pt x="3873" y="6009"/>
                    <a:pt x="2298" y="6009"/>
                  </a:cubicBezTo>
                  <a:cubicBezTo>
                    <a:pt x="1897" y="6009"/>
                    <a:pt x="1488" y="6054"/>
                    <a:pt x="1068" y="6156"/>
                  </a:cubicBezTo>
                  <a:cubicBezTo>
                    <a:pt x="334" y="7990"/>
                    <a:pt x="1" y="9959"/>
                    <a:pt x="68" y="11960"/>
                  </a:cubicBezTo>
                  <a:cubicBezTo>
                    <a:pt x="1102" y="11226"/>
                    <a:pt x="2202" y="10692"/>
                    <a:pt x="3403" y="10359"/>
                  </a:cubicBezTo>
                  <a:cubicBezTo>
                    <a:pt x="3807" y="10251"/>
                    <a:pt x="4160" y="10205"/>
                    <a:pt x="4454" y="10205"/>
                  </a:cubicBezTo>
                  <a:cubicBezTo>
                    <a:pt x="5788" y="10205"/>
                    <a:pt x="5893" y="11141"/>
                    <a:pt x="3870" y="11360"/>
                  </a:cubicBezTo>
                  <a:cubicBezTo>
                    <a:pt x="2536" y="11493"/>
                    <a:pt x="1235" y="11893"/>
                    <a:pt x="68" y="12560"/>
                  </a:cubicBezTo>
                  <a:cubicBezTo>
                    <a:pt x="68" y="12927"/>
                    <a:pt x="101" y="13294"/>
                    <a:pt x="134" y="13661"/>
                  </a:cubicBezTo>
                  <a:cubicBezTo>
                    <a:pt x="1002" y="12994"/>
                    <a:pt x="2036" y="12560"/>
                    <a:pt x="3136" y="12394"/>
                  </a:cubicBezTo>
                  <a:cubicBezTo>
                    <a:pt x="3299" y="12377"/>
                    <a:pt x="3451" y="12369"/>
                    <a:pt x="3592" y="12369"/>
                  </a:cubicBezTo>
                  <a:cubicBezTo>
                    <a:pt x="5678" y="12369"/>
                    <a:pt x="5430" y="14101"/>
                    <a:pt x="3837" y="14195"/>
                  </a:cubicBezTo>
                  <a:cubicBezTo>
                    <a:pt x="2603" y="14195"/>
                    <a:pt x="1402" y="14428"/>
                    <a:pt x="268" y="14895"/>
                  </a:cubicBezTo>
                  <a:cubicBezTo>
                    <a:pt x="668" y="18331"/>
                    <a:pt x="1635" y="21067"/>
                    <a:pt x="1769" y="21100"/>
                  </a:cubicBezTo>
                  <a:cubicBezTo>
                    <a:pt x="4070" y="20966"/>
                    <a:pt x="6339" y="20700"/>
                    <a:pt x="8607" y="20233"/>
                  </a:cubicBezTo>
                  <a:cubicBezTo>
                    <a:pt x="7973" y="18865"/>
                    <a:pt x="6505" y="17030"/>
                    <a:pt x="7239" y="16897"/>
                  </a:cubicBezTo>
                  <a:cubicBezTo>
                    <a:pt x="7269" y="16892"/>
                    <a:pt x="7298" y="16889"/>
                    <a:pt x="7328" y="16889"/>
                  </a:cubicBezTo>
                  <a:cubicBezTo>
                    <a:pt x="8068" y="16889"/>
                    <a:pt x="8824" y="18465"/>
                    <a:pt x="9241" y="20133"/>
                  </a:cubicBezTo>
                  <a:cubicBezTo>
                    <a:pt x="10942" y="19799"/>
                    <a:pt x="12610" y="19365"/>
                    <a:pt x="14244" y="18765"/>
                  </a:cubicBezTo>
                  <a:cubicBezTo>
                    <a:pt x="13110" y="17764"/>
                    <a:pt x="11309" y="16530"/>
                    <a:pt x="12009" y="16030"/>
                  </a:cubicBezTo>
                  <a:cubicBezTo>
                    <a:pt x="12099" y="15962"/>
                    <a:pt x="12199" y="15930"/>
                    <a:pt x="12309" y="15930"/>
                  </a:cubicBezTo>
                  <a:cubicBezTo>
                    <a:pt x="13058" y="15930"/>
                    <a:pt x="14217" y="17392"/>
                    <a:pt x="14945" y="18498"/>
                  </a:cubicBezTo>
                  <a:cubicBezTo>
                    <a:pt x="15679" y="18164"/>
                    <a:pt x="16413" y="17764"/>
                    <a:pt x="17080" y="17297"/>
                  </a:cubicBezTo>
                  <a:cubicBezTo>
                    <a:pt x="15545" y="15029"/>
                    <a:pt x="11809" y="14562"/>
                    <a:pt x="12276" y="12927"/>
                  </a:cubicBezTo>
                  <a:cubicBezTo>
                    <a:pt x="12392" y="12550"/>
                    <a:pt x="12667" y="12381"/>
                    <a:pt x="13042" y="12381"/>
                  </a:cubicBezTo>
                  <a:cubicBezTo>
                    <a:pt x="14290" y="12381"/>
                    <a:pt x="16641" y="14262"/>
                    <a:pt x="17847" y="16597"/>
                  </a:cubicBezTo>
                  <a:cubicBezTo>
                    <a:pt x="19715" y="14662"/>
                    <a:pt x="20249" y="11960"/>
                    <a:pt x="20048" y="9658"/>
                  </a:cubicBezTo>
                  <a:cubicBezTo>
                    <a:pt x="18447" y="9458"/>
                    <a:pt x="15345" y="9792"/>
                    <a:pt x="15579" y="8658"/>
                  </a:cubicBezTo>
                  <a:cubicBezTo>
                    <a:pt x="15680" y="8069"/>
                    <a:pt x="16299" y="7836"/>
                    <a:pt x="17123" y="7836"/>
                  </a:cubicBezTo>
                  <a:cubicBezTo>
                    <a:pt x="17932" y="7836"/>
                    <a:pt x="18939" y="8060"/>
                    <a:pt x="19848" y="8391"/>
                  </a:cubicBezTo>
                  <a:cubicBezTo>
                    <a:pt x="19682" y="7457"/>
                    <a:pt x="19315" y="6589"/>
                    <a:pt x="18781" y="5822"/>
                  </a:cubicBezTo>
                  <a:cubicBezTo>
                    <a:pt x="18302" y="5212"/>
                    <a:pt x="17549" y="4993"/>
                    <a:pt x="16713" y="4993"/>
                  </a:cubicBezTo>
                  <a:cubicBezTo>
                    <a:pt x="14579" y="4993"/>
                    <a:pt x="11909" y="6423"/>
                    <a:pt x="11909" y="6423"/>
                  </a:cubicBezTo>
                  <a:cubicBezTo>
                    <a:pt x="11909" y="6423"/>
                    <a:pt x="12476" y="1219"/>
                    <a:pt x="10508" y="318"/>
                  </a:cubicBezTo>
                  <a:cubicBezTo>
                    <a:pt x="10046" y="120"/>
                    <a:pt x="9454" y="1"/>
                    <a:pt x="8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783125" y="3340000"/>
              <a:ext cx="326300" cy="354700"/>
            </a:xfrm>
            <a:custGeom>
              <a:avLst/>
              <a:gdLst/>
              <a:ahLst/>
              <a:cxnLst/>
              <a:rect l="l" t="t" r="r" b="b"/>
              <a:pathLst>
                <a:path w="13052" h="14188" extrusionOk="0">
                  <a:moveTo>
                    <a:pt x="9861" y="0"/>
                  </a:moveTo>
                  <a:cubicBezTo>
                    <a:pt x="9848" y="0"/>
                    <a:pt x="9836" y="4"/>
                    <a:pt x="9826" y="14"/>
                  </a:cubicBezTo>
                  <a:cubicBezTo>
                    <a:pt x="9660" y="255"/>
                    <a:pt x="9467" y="504"/>
                    <a:pt x="9271" y="743"/>
                  </a:cubicBezTo>
                  <a:lnTo>
                    <a:pt x="9271" y="743"/>
                  </a:lnTo>
                  <a:cubicBezTo>
                    <a:pt x="9471" y="506"/>
                    <a:pt x="9679" y="274"/>
                    <a:pt x="9893" y="47"/>
                  </a:cubicBezTo>
                  <a:cubicBezTo>
                    <a:pt x="9916" y="24"/>
                    <a:pt x="9890" y="0"/>
                    <a:pt x="9861" y="0"/>
                  </a:cubicBezTo>
                  <a:close/>
                  <a:moveTo>
                    <a:pt x="9271" y="743"/>
                  </a:moveTo>
                  <a:cubicBezTo>
                    <a:pt x="9207" y="819"/>
                    <a:pt x="9144" y="895"/>
                    <a:pt x="9082" y="971"/>
                  </a:cubicBezTo>
                  <a:lnTo>
                    <a:pt x="9082" y="971"/>
                  </a:lnTo>
                  <a:cubicBezTo>
                    <a:pt x="9144" y="897"/>
                    <a:pt x="9208" y="820"/>
                    <a:pt x="9271" y="743"/>
                  </a:cubicBezTo>
                  <a:close/>
                  <a:moveTo>
                    <a:pt x="3764" y="11783"/>
                  </a:moveTo>
                  <a:lnTo>
                    <a:pt x="3764" y="11783"/>
                  </a:lnTo>
                  <a:cubicBezTo>
                    <a:pt x="3769" y="11861"/>
                    <a:pt x="3775" y="11940"/>
                    <a:pt x="3782" y="12021"/>
                  </a:cubicBezTo>
                  <a:lnTo>
                    <a:pt x="3782" y="12021"/>
                  </a:lnTo>
                  <a:cubicBezTo>
                    <a:pt x="3779" y="11941"/>
                    <a:pt x="3773" y="11862"/>
                    <a:pt x="3764" y="11783"/>
                  </a:cubicBezTo>
                  <a:close/>
                  <a:moveTo>
                    <a:pt x="3782" y="12021"/>
                  </a:moveTo>
                  <a:cubicBezTo>
                    <a:pt x="3788" y="12155"/>
                    <a:pt x="3788" y="12289"/>
                    <a:pt x="3788" y="12423"/>
                  </a:cubicBezTo>
                  <a:cubicBezTo>
                    <a:pt x="3772" y="12439"/>
                    <a:pt x="3780" y="12448"/>
                    <a:pt x="3793" y="12448"/>
                  </a:cubicBezTo>
                  <a:cubicBezTo>
                    <a:pt x="3805" y="12448"/>
                    <a:pt x="3822" y="12439"/>
                    <a:pt x="3822" y="12423"/>
                  </a:cubicBezTo>
                  <a:cubicBezTo>
                    <a:pt x="3808" y="12284"/>
                    <a:pt x="3794" y="12150"/>
                    <a:pt x="3782" y="12021"/>
                  </a:cubicBezTo>
                  <a:close/>
                  <a:moveTo>
                    <a:pt x="1020" y="948"/>
                  </a:moveTo>
                  <a:cubicBezTo>
                    <a:pt x="953" y="948"/>
                    <a:pt x="953" y="1015"/>
                    <a:pt x="1020" y="1015"/>
                  </a:cubicBezTo>
                  <a:cubicBezTo>
                    <a:pt x="3221" y="1381"/>
                    <a:pt x="5356" y="2049"/>
                    <a:pt x="7391" y="3049"/>
                  </a:cubicBezTo>
                  <a:cubicBezTo>
                    <a:pt x="6690" y="3883"/>
                    <a:pt x="6057" y="4717"/>
                    <a:pt x="5423" y="5584"/>
                  </a:cubicBezTo>
                  <a:cubicBezTo>
                    <a:pt x="5323" y="5551"/>
                    <a:pt x="5189" y="5551"/>
                    <a:pt x="5089" y="5518"/>
                  </a:cubicBezTo>
                  <a:cubicBezTo>
                    <a:pt x="4922" y="5484"/>
                    <a:pt x="4722" y="5451"/>
                    <a:pt x="4556" y="5418"/>
                  </a:cubicBezTo>
                  <a:cubicBezTo>
                    <a:pt x="4222" y="5384"/>
                    <a:pt x="3922" y="5351"/>
                    <a:pt x="3555" y="5318"/>
                  </a:cubicBezTo>
                  <a:cubicBezTo>
                    <a:pt x="3221" y="5284"/>
                    <a:pt x="2888" y="5284"/>
                    <a:pt x="2521" y="5284"/>
                  </a:cubicBezTo>
                  <a:cubicBezTo>
                    <a:pt x="2154" y="5318"/>
                    <a:pt x="1754" y="5351"/>
                    <a:pt x="1420" y="5351"/>
                  </a:cubicBezTo>
                  <a:cubicBezTo>
                    <a:pt x="1353" y="5351"/>
                    <a:pt x="1353" y="5384"/>
                    <a:pt x="1420" y="5384"/>
                  </a:cubicBezTo>
                  <a:cubicBezTo>
                    <a:pt x="1656" y="5361"/>
                    <a:pt x="1908" y="5337"/>
                    <a:pt x="2166" y="5337"/>
                  </a:cubicBezTo>
                  <a:cubicBezTo>
                    <a:pt x="2272" y="5337"/>
                    <a:pt x="2380" y="5341"/>
                    <a:pt x="2487" y="5351"/>
                  </a:cubicBezTo>
                  <a:cubicBezTo>
                    <a:pt x="2854" y="5351"/>
                    <a:pt x="3155" y="5351"/>
                    <a:pt x="3521" y="5384"/>
                  </a:cubicBezTo>
                  <a:cubicBezTo>
                    <a:pt x="3888" y="5418"/>
                    <a:pt x="4255" y="5484"/>
                    <a:pt x="4589" y="5551"/>
                  </a:cubicBezTo>
                  <a:lnTo>
                    <a:pt x="5056" y="5651"/>
                  </a:lnTo>
                  <a:cubicBezTo>
                    <a:pt x="5156" y="5651"/>
                    <a:pt x="5256" y="5685"/>
                    <a:pt x="5323" y="5685"/>
                  </a:cubicBezTo>
                  <a:cubicBezTo>
                    <a:pt x="4722" y="6552"/>
                    <a:pt x="4122" y="7419"/>
                    <a:pt x="3555" y="8320"/>
                  </a:cubicBezTo>
                  <a:cubicBezTo>
                    <a:pt x="2321" y="10221"/>
                    <a:pt x="1186" y="12189"/>
                    <a:pt x="19" y="14124"/>
                  </a:cubicBezTo>
                  <a:cubicBezTo>
                    <a:pt x="1" y="14161"/>
                    <a:pt x="23" y="14187"/>
                    <a:pt x="46" y="14187"/>
                  </a:cubicBezTo>
                  <a:cubicBezTo>
                    <a:pt x="65" y="14187"/>
                    <a:pt x="86" y="14169"/>
                    <a:pt x="86" y="14124"/>
                  </a:cubicBezTo>
                  <a:cubicBezTo>
                    <a:pt x="753" y="13057"/>
                    <a:pt x="1420" y="11956"/>
                    <a:pt x="2087" y="10888"/>
                  </a:cubicBezTo>
                  <a:cubicBezTo>
                    <a:pt x="2454" y="10321"/>
                    <a:pt x="2788" y="9787"/>
                    <a:pt x="3121" y="9220"/>
                  </a:cubicBezTo>
                  <a:cubicBezTo>
                    <a:pt x="3155" y="9320"/>
                    <a:pt x="3155" y="9320"/>
                    <a:pt x="3188" y="9454"/>
                  </a:cubicBezTo>
                  <a:cubicBezTo>
                    <a:pt x="3255" y="9587"/>
                    <a:pt x="3288" y="9721"/>
                    <a:pt x="3321" y="9854"/>
                  </a:cubicBezTo>
                  <a:cubicBezTo>
                    <a:pt x="3421" y="10121"/>
                    <a:pt x="3488" y="10355"/>
                    <a:pt x="3555" y="10655"/>
                  </a:cubicBezTo>
                  <a:cubicBezTo>
                    <a:pt x="3622" y="10922"/>
                    <a:pt x="3655" y="11222"/>
                    <a:pt x="3722" y="11522"/>
                  </a:cubicBezTo>
                  <a:cubicBezTo>
                    <a:pt x="3741" y="11609"/>
                    <a:pt x="3755" y="11696"/>
                    <a:pt x="3764" y="11783"/>
                  </a:cubicBezTo>
                  <a:lnTo>
                    <a:pt x="3764" y="11783"/>
                  </a:lnTo>
                  <a:cubicBezTo>
                    <a:pt x="3759" y="11684"/>
                    <a:pt x="3755" y="11586"/>
                    <a:pt x="3755" y="11489"/>
                  </a:cubicBezTo>
                  <a:cubicBezTo>
                    <a:pt x="3722" y="11188"/>
                    <a:pt x="3688" y="10922"/>
                    <a:pt x="3655" y="10655"/>
                  </a:cubicBezTo>
                  <a:cubicBezTo>
                    <a:pt x="3588" y="10355"/>
                    <a:pt x="3521" y="10054"/>
                    <a:pt x="3455" y="9787"/>
                  </a:cubicBezTo>
                  <a:cubicBezTo>
                    <a:pt x="3421" y="9654"/>
                    <a:pt x="3355" y="9487"/>
                    <a:pt x="3321" y="9354"/>
                  </a:cubicBezTo>
                  <a:cubicBezTo>
                    <a:pt x="3288" y="9287"/>
                    <a:pt x="3255" y="9187"/>
                    <a:pt x="3221" y="9120"/>
                  </a:cubicBezTo>
                  <a:cubicBezTo>
                    <a:pt x="3955" y="7953"/>
                    <a:pt x="4722" y="6819"/>
                    <a:pt x="5523" y="5685"/>
                  </a:cubicBezTo>
                  <a:cubicBezTo>
                    <a:pt x="5523" y="5685"/>
                    <a:pt x="5523" y="5651"/>
                    <a:pt x="5523" y="5651"/>
                  </a:cubicBezTo>
                  <a:cubicBezTo>
                    <a:pt x="5623" y="5551"/>
                    <a:pt x="5690" y="5451"/>
                    <a:pt x="5756" y="5318"/>
                  </a:cubicBezTo>
                  <a:cubicBezTo>
                    <a:pt x="6023" y="4984"/>
                    <a:pt x="6257" y="4650"/>
                    <a:pt x="6524" y="4284"/>
                  </a:cubicBezTo>
                  <a:cubicBezTo>
                    <a:pt x="6757" y="4817"/>
                    <a:pt x="7024" y="5284"/>
                    <a:pt x="7291" y="5851"/>
                  </a:cubicBezTo>
                  <a:cubicBezTo>
                    <a:pt x="7558" y="6418"/>
                    <a:pt x="7825" y="7019"/>
                    <a:pt x="8025" y="7619"/>
                  </a:cubicBezTo>
                  <a:cubicBezTo>
                    <a:pt x="8492" y="8753"/>
                    <a:pt x="8859" y="9954"/>
                    <a:pt x="9092" y="11188"/>
                  </a:cubicBezTo>
                  <a:cubicBezTo>
                    <a:pt x="9092" y="11205"/>
                    <a:pt x="9109" y="11214"/>
                    <a:pt x="9125" y="11214"/>
                  </a:cubicBezTo>
                  <a:cubicBezTo>
                    <a:pt x="9142" y="11214"/>
                    <a:pt x="9159" y="11205"/>
                    <a:pt x="9159" y="11188"/>
                  </a:cubicBezTo>
                  <a:cubicBezTo>
                    <a:pt x="8925" y="9954"/>
                    <a:pt x="8592" y="8720"/>
                    <a:pt x="8191" y="7519"/>
                  </a:cubicBezTo>
                  <a:cubicBezTo>
                    <a:pt x="7958" y="6985"/>
                    <a:pt x="7758" y="6418"/>
                    <a:pt x="7491" y="5851"/>
                  </a:cubicBezTo>
                  <a:cubicBezTo>
                    <a:pt x="7257" y="5284"/>
                    <a:pt x="6957" y="4751"/>
                    <a:pt x="6590" y="4250"/>
                  </a:cubicBezTo>
                  <a:lnTo>
                    <a:pt x="7491" y="3049"/>
                  </a:lnTo>
                  <a:lnTo>
                    <a:pt x="7524" y="3016"/>
                  </a:lnTo>
                  <a:lnTo>
                    <a:pt x="7791" y="2682"/>
                  </a:lnTo>
                  <a:lnTo>
                    <a:pt x="8325" y="1949"/>
                  </a:lnTo>
                  <a:cubicBezTo>
                    <a:pt x="9125" y="2616"/>
                    <a:pt x="9959" y="3216"/>
                    <a:pt x="10727" y="3850"/>
                  </a:cubicBezTo>
                  <a:cubicBezTo>
                    <a:pt x="11527" y="4517"/>
                    <a:pt x="12261" y="5184"/>
                    <a:pt x="12995" y="5918"/>
                  </a:cubicBezTo>
                  <a:cubicBezTo>
                    <a:pt x="13005" y="5928"/>
                    <a:pt x="13014" y="5932"/>
                    <a:pt x="13023" y="5932"/>
                  </a:cubicBezTo>
                  <a:cubicBezTo>
                    <a:pt x="13042" y="5932"/>
                    <a:pt x="13052" y="5908"/>
                    <a:pt x="13028" y="5885"/>
                  </a:cubicBezTo>
                  <a:cubicBezTo>
                    <a:pt x="12294" y="5151"/>
                    <a:pt x="11561" y="4450"/>
                    <a:pt x="10760" y="3750"/>
                  </a:cubicBezTo>
                  <a:cubicBezTo>
                    <a:pt x="10026" y="3083"/>
                    <a:pt x="9226" y="2449"/>
                    <a:pt x="8425" y="1848"/>
                  </a:cubicBezTo>
                  <a:cubicBezTo>
                    <a:pt x="8630" y="1549"/>
                    <a:pt x="8850" y="1256"/>
                    <a:pt x="9082" y="971"/>
                  </a:cubicBezTo>
                  <a:lnTo>
                    <a:pt x="9082" y="971"/>
                  </a:lnTo>
                  <a:cubicBezTo>
                    <a:pt x="8908" y="1178"/>
                    <a:pt x="8739" y="1374"/>
                    <a:pt x="8592" y="1548"/>
                  </a:cubicBezTo>
                  <a:cubicBezTo>
                    <a:pt x="8225" y="2015"/>
                    <a:pt x="7825" y="2449"/>
                    <a:pt x="7458" y="2916"/>
                  </a:cubicBezTo>
                  <a:cubicBezTo>
                    <a:pt x="5423" y="1915"/>
                    <a:pt x="3255" y="1281"/>
                    <a:pt x="1020" y="9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232250" y="3592125"/>
              <a:ext cx="335000" cy="478100"/>
            </a:xfrm>
            <a:custGeom>
              <a:avLst/>
              <a:gdLst/>
              <a:ahLst/>
              <a:cxnLst/>
              <a:rect l="l" t="t" r="r" b="b"/>
              <a:pathLst>
                <a:path w="13400" h="19124" extrusionOk="0">
                  <a:moveTo>
                    <a:pt x="6784" y="0"/>
                  </a:moveTo>
                  <a:cubicBezTo>
                    <a:pt x="6735" y="0"/>
                    <a:pt x="6687" y="1"/>
                    <a:pt x="6638" y="3"/>
                  </a:cubicBezTo>
                  <a:cubicBezTo>
                    <a:pt x="5671" y="103"/>
                    <a:pt x="4770" y="536"/>
                    <a:pt x="4103" y="1237"/>
                  </a:cubicBezTo>
                  <a:cubicBezTo>
                    <a:pt x="2769" y="2505"/>
                    <a:pt x="1868" y="4172"/>
                    <a:pt x="1501" y="5974"/>
                  </a:cubicBezTo>
                  <a:cubicBezTo>
                    <a:pt x="1034" y="8075"/>
                    <a:pt x="901" y="10243"/>
                    <a:pt x="667" y="12345"/>
                  </a:cubicBezTo>
                  <a:cubicBezTo>
                    <a:pt x="567" y="13446"/>
                    <a:pt x="434" y="14546"/>
                    <a:pt x="300" y="15647"/>
                  </a:cubicBezTo>
                  <a:cubicBezTo>
                    <a:pt x="200" y="16748"/>
                    <a:pt x="33" y="17849"/>
                    <a:pt x="0" y="18950"/>
                  </a:cubicBezTo>
                  <a:cubicBezTo>
                    <a:pt x="0" y="19063"/>
                    <a:pt x="86" y="19123"/>
                    <a:pt x="179" y="19123"/>
                  </a:cubicBezTo>
                  <a:cubicBezTo>
                    <a:pt x="249" y="19123"/>
                    <a:pt x="324" y="19088"/>
                    <a:pt x="367" y="19016"/>
                  </a:cubicBezTo>
                  <a:cubicBezTo>
                    <a:pt x="601" y="17882"/>
                    <a:pt x="701" y="16681"/>
                    <a:pt x="834" y="15514"/>
                  </a:cubicBezTo>
                  <a:cubicBezTo>
                    <a:pt x="1001" y="14346"/>
                    <a:pt x="1168" y="13179"/>
                    <a:pt x="1301" y="12011"/>
                  </a:cubicBezTo>
                  <a:cubicBezTo>
                    <a:pt x="1568" y="10077"/>
                    <a:pt x="1735" y="8042"/>
                    <a:pt x="2268" y="6140"/>
                  </a:cubicBezTo>
                  <a:cubicBezTo>
                    <a:pt x="2702" y="4539"/>
                    <a:pt x="3436" y="2871"/>
                    <a:pt x="4737" y="1771"/>
                  </a:cubicBezTo>
                  <a:cubicBezTo>
                    <a:pt x="5371" y="1170"/>
                    <a:pt x="6205" y="837"/>
                    <a:pt x="7072" y="837"/>
                  </a:cubicBezTo>
                  <a:cubicBezTo>
                    <a:pt x="7972" y="937"/>
                    <a:pt x="8806" y="1270"/>
                    <a:pt x="9474" y="1837"/>
                  </a:cubicBezTo>
                  <a:cubicBezTo>
                    <a:pt x="11041" y="3005"/>
                    <a:pt x="12342" y="4473"/>
                    <a:pt x="13310" y="6140"/>
                  </a:cubicBezTo>
                  <a:cubicBezTo>
                    <a:pt x="13319" y="6150"/>
                    <a:pt x="13332" y="6154"/>
                    <a:pt x="13344" y="6154"/>
                  </a:cubicBezTo>
                  <a:cubicBezTo>
                    <a:pt x="13373" y="6154"/>
                    <a:pt x="13400" y="6131"/>
                    <a:pt x="13376" y="6107"/>
                  </a:cubicBezTo>
                  <a:cubicBezTo>
                    <a:pt x="12843" y="5106"/>
                    <a:pt x="12276" y="4139"/>
                    <a:pt x="11608" y="3238"/>
                  </a:cubicBezTo>
                  <a:cubicBezTo>
                    <a:pt x="11008" y="2304"/>
                    <a:pt x="10241" y="1504"/>
                    <a:pt x="9340" y="837"/>
                  </a:cubicBezTo>
                  <a:cubicBezTo>
                    <a:pt x="8580" y="298"/>
                    <a:pt x="7699" y="0"/>
                    <a:pt x="6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299800" y="3578725"/>
              <a:ext cx="447825" cy="397925"/>
            </a:xfrm>
            <a:custGeom>
              <a:avLst/>
              <a:gdLst/>
              <a:ahLst/>
              <a:cxnLst/>
              <a:rect l="l" t="t" r="r" b="b"/>
              <a:pathLst>
                <a:path w="17913" h="15917" extrusionOk="0">
                  <a:moveTo>
                    <a:pt x="14154" y="3364"/>
                  </a:moveTo>
                  <a:cubicBezTo>
                    <a:pt x="14575" y="3364"/>
                    <a:pt x="14997" y="3509"/>
                    <a:pt x="15044" y="3841"/>
                  </a:cubicBezTo>
                  <a:cubicBezTo>
                    <a:pt x="15090" y="4208"/>
                    <a:pt x="14744" y="4358"/>
                    <a:pt x="14345" y="4358"/>
                  </a:cubicBezTo>
                  <a:cubicBezTo>
                    <a:pt x="13874" y="4358"/>
                    <a:pt x="13330" y="4148"/>
                    <a:pt x="13276" y="3841"/>
                  </a:cubicBezTo>
                  <a:cubicBezTo>
                    <a:pt x="13224" y="3543"/>
                    <a:pt x="13688" y="3364"/>
                    <a:pt x="14154" y="3364"/>
                  </a:cubicBezTo>
                  <a:close/>
                  <a:moveTo>
                    <a:pt x="16499" y="9316"/>
                  </a:moveTo>
                  <a:cubicBezTo>
                    <a:pt x="16705" y="9316"/>
                    <a:pt x="16930" y="9416"/>
                    <a:pt x="17012" y="9645"/>
                  </a:cubicBezTo>
                  <a:cubicBezTo>
                    <a:pt x="17077" y="9791"/>
                    <a:pt x="16881" y="9866"/>
                    <a:pt x="16655" y="9866"/>
                  </a:cubicBezTo>
                  <a:cubicBezTo>
                    <a:pt x="16417" y="9866"/>
                    <a:pt x="16146" y="9783"/>
                    <a:pt x="16112" y="9612"/>
                  </a:cubicBezTo>
                  <a:cubicBezTo>
                    <a:pt x="16095" y="9425"/>
                    <a:pt x="16286" y="9316"/>
                    <a:pt x="16499" y="9316"/>
                  </a:cubicBezTo>
                  <a:close/>
                  <a:moveTo>
                    <a:pt x="6582" y="9944"/>
                  </a:moveTo>
                  <a:cubicBezTo>
                    <a:pt x="6590" y="9944"/>
                    <a:pt x="6597" y="9944"/>
                    <a:pt x="6605" y="9945"/>
                  </a:cubicBezTo>
                  <a:cubicBezTo>
                    <a:pt x="7201" y="10012"/>
                    <a:pt x="7534" y="12114"/>
                    <a:pt x="6561" y="12114"/>
                  </a:cubicBezTo>
                  <a:cubicBezTo>
                    <a:pt x="6553" y="12114"/>
                    <a:pt x="6546" y="12114"/>
                    <a:pt x="6538" y="12114"/>
                  </a:cubicBezTo>
                  <a:cubicBezTo>
                    <a:pt x="5749" y="12081"/>
                    <a:pt x="6094" y="9944"/>
                    <a:pt x="6582" y="9944"/>
                  </a:cubicBezTo>
                  <a:close/>
                  <a:moveTo>
                    <a:pt x="11682" y="1"/>
                  </a:moveTo>
                  <a:cubicBezTo>
                    <a:pt x="7953" y="1"/>
                    <a:pt x="9340" y="4775"/>
                    <a:pt x="9340" y="4775"/>
                  </a:cubicBezTo>
                  <a:cubicBezTo>
                    <a:pt x="9340" y="4775"/>
                    <a:pt x="6763" y="2939"/>
                    <a:pt x="4268" y="2939"/>
                  </a:cubicBezTo>
                  <a:cubicBezTo>
                    <a:pt x="4224" y="2939"/>
                    <a:pt x="4180" y="2939"/>
                    <a:pt x="4136" y="2940"/>
                  </a:cubicBezTo>
                  <a:cubicBezTo>
                    <a:pt x="1601" y="2974"/>
                    <a:pt x="0" y="7177"/>
                    <a:pt x="2702" y="10946"/>
                  </a:cubicBezTo>
                  <a:cubicBezTo>
                    <a:pt x="3036" y="11413"/>
                    <a:pt x="3436" y="11813"/>
                    <a:pt x="3903" y="12180"/>
                  </a:cubicBezTo>
                  <a:cubicBezTo>
                    <a:pt x="3736" y="11080"/>
                    <a:pt x="3503" y="9178"/>
                    <a:pt x="4036" y="8178"/>
                  </a:cubicBezTo>
                  <a:cubicBezTo>
                    <a:pt x="4363" y="7550"/>
                    <a:pt x="4716" y="7291"/>
                    <a:pt x="4993" y="7291"/>
                  </a:cubicBezTo>
                  <a:cubicBezTo>
                    <a:pt x="5424" y="7291"/>
                    <a:pt x="5675" y="7913"/>
                    <a:pt x="5371" y="8745"/>
                  </a:cubicBezTo>
                  <a:cubicBezTo>
                    <a:pt x="4870" y="9979"/>
                    <a:pt x="4603" y="11313"/>
                    <a:pt x="4570" y="12647"/>
                  </a:cubicBezTo>
                  <a:cubicBezTo>
                    <a:pt x="5704" y="13348"/>
                    <a:pt x="6938" y="13948"/>
                    <a:pt x="8239" y="14349"/>
                  </a:cubicBezTo>
                  <a:cubicBezTo>
                    <a:pt x="8106" y="13748"/>
                    <a:pt x="8039" y="13114"/>
                    <a:pt x="8106" y="12481"/>
                  </a:cubicBezTo>
                  <a:cubicBezTo>
                    <a:pt x="8188" y="11659"/>
                    <a:pt x="8546" y="11242"/>
                    <a:pt x="8847" y="11242"/>
                  </a:cubicBezTo>
                  <a:cubicBezTo>
                    <a:pt x="9158" y="11242"/>
                    <a:pt x="9409" y="11684"/>
                    <a:pt x="9240" y="12581"/>
                  </a:cubicBezTo>
                  <a:cubicBezTo>
                    <a:pt x="9107" y="13248"/>
                    <a:pt x="9040" y="13948"/>
                    <a:pt x="9040" y="14649"/>
                  </a:cubicBezTo>
                  <a:cubicBezTo>
                    <a:pt x="10908" y="15216"/>
                    <a:pt x="12843" y="15650"/>
                    <a:pt x="14744" y="15916"/>
                  </a:cubicBezTo>
                  <a:cubicBezTo>
                    <a:pt x="15745" y="14649"/>
                    <a:pt x="16545" y="13248"/>
                    <a:pt x="17112" y="11713"/>
                  </a:cubicBezTo>
                  <a:cubicBezTo>
                    <a:pt x="15745" y="11380"/>
                    <a:pt x="12943" y="11313"/>
                    <a:pt x="13009" y="10312"/>
                  </a:cubicBezTo>
                  <a:cubicBezTo>
                    <a:pt x="13044" y="9868"/>
                    <a:pt x="13382" y="9692"/>
                    <a:pt x="13875" y="9692"/>
                  </a:cubicBezTo>
                  <a:cubicBezTo>
                    <a:pt x="14824" y="9692"/>
                    <a:pt x="16347" y="10343"/>
                    <a:pt x="17379" y="10980"/>
                  </a:cubicBezTo>
                  <a:cubicBezTo>
                    <a:pt x="17746" y="9845"/>
                    <a:pt x="17913" y="8611"/>
                    <a:pt x="17846" y="7410"/>
                  </a:cubicBezTo>
                  <a:cubicBezTo>
                    <a:pt x="16612" y="7077"/>
                    <a:pt x="15344" y="6877"/>
                    <a:pt x="14077" y="6777"/>
                  </a:cubicBezTo>
                  <a:cubicBezTo>
                    <a:pt x="11271" y="6545"/>
                    <a:pt x="11372" y="4975"/>
                    <a:pt x="13347" y="4975"/>
                  </a:cubicBezTo>
                  <a:cubicBezTo>
                    <a:pt x="13368" y="4975"/>
                    <a:pt x="13389" y="4975"/>
                    <a:pt x="13410" y="4975"/>
                  </a:cubicBezTo>
                  <a:cubicBezTo>
                    <a:pt x="14944" y="5009"/>
                    <a:pt x="16845" y="5943"/>
                    <a:pt x="17746" y="6410"/>
                  </a:cubicBezTo>
                  <a:cubicBezTo>
                    <a:pt x="17179" y="2574"/>
                    <a:pt x="14244" y="105"/>
                    <a:pt x="11875" y="5"/>
                  </a:cubicBezTo>
                  <a:cubicBezTo>
                    <a:pt x="11809" y="2"/>
                    <a:pt x="11745" y="1"/>
                    <a:pt x="1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5494100" y="3703100"/>
              <a:ext cx="207550" cy="268900"/>
            </a:xfrm>
            <a:custGeom>
              <a:avLst/>
              <a:gdLst/>
              <a:ahLst/>
              <a:cxnLst/>
              <a:rect l="l" t="t" r="r" b="b"/>
              <a:pathLst>
                <a:path w="8302" h="10756" extrusionOk="0">
                  <a:moveTo>
                    <a:pt x="1735" y="0"/>
                  </a:moveTo>
                  <a:cubicBezTo>
                    <a:pt x="1701" y="0"/>
                    <a:pt x="1701" y="0"/>
                    <a:pt x="1701" y="34"/>
                  </a:cubicBezTo>
                  <a:cubicBezTo>
                    <a:pt x="1802" y="267"/>
                    <a:pt x="1902" y="501"/>
                    <a:pt x="2035" y="701"/>
                  </a:cubicBezTo>
                  <a:cubicBezTo>
                    <a:pt x="1868" y="934"/>
                    <a:pt x="1768" y="1168"/>
                    <a:pt x="1668" y="1435"/>
                  </a:cubicBezTo>
                  <a:cubicBezTo>
                    <a:pt x="1535" y="1701"/>
                    <a:pt x="1435" y="2002"/>
                    <a:pt x="1335" y="2269"/>
                  </a:cubicBezTo>
                  <a:cubicBezTo>
                    <a:pt x="1101" y="2836"/>
                    <a:pt x="901" y="3369"/>
                    <a:pt x="701" y="3903"/>
                  </a:cubicBezTo>
                  <a:cubicBezTo>
                    <a:pt x="434" y="4704"/>
                    <a:pt x="234" y="5538"/>
                    <a:pt x="0" y="6338"/>
                  </a:cubicBezTo>
                  <a:cubicBezTo>
                    <a:pt x="267" y="5504"/>
                    <a:pt x="601" y="4704"/>
                    <a:pt x="901" y="3903"/>
                  </a:cubicBezTo>
                  <a:cubicBezTo>
                    <a:pt x="1134" y="3369"/>
                    <a:pt x="1301" y="2802"/>
                    <a:pt x="1535" y="2235"/>
                  </a:cubicBezTo>
                  <a:cubicBezTo>
                    <a:pt x="1635" y="2002"/>
                    <a:pt x="1735" y="1735"/>
                    <a:pt x="1835" y="1501"/>
                  </a:cubicBezTo>
                  <a:cubicBezTo>
                    <a:pt x="1935" y="1268"/>
                    <a:pt x="2035" y="1068"/>
                    <a:pt x="2102" y="834"/>
                  </a:cubicBezTo>
                  <a:cubicBezTo>
                    <a:pt x="2202" y="1001"/>
                    <a:pt x="2302" y="1201"/>
                    <a:pt x="2402" y="1368"/>
                  </a:cubicBezTo>
                  <a:cubicBezTo>
                    <a:pt x="2635" y="1802"/>
                    <a:pt x="2836" y="2235"/>
                    <a:pt x="3069" y="2669"/>
                  </a:cubicBezTo>
                  <a:cubicBezTo>
                    <a:pt x="3303" y="3136"/>
                    <a:pt x="3536" y="3603"/>
                    <a:pt x="3770" y="4070"/>
                  </a:cubicBezTo>
                  <a:cubicBezTo>
                    <a:pt x="3703" y="4237"/>
                    <a:pt x="3670" y="4403"/>
                    <a:pt x="3636" y="4570"/>
                  </a:cubicBezTo>
                  <a:cubicBezTo>
                    <a:pt x="3603" y="4770"/>
                    <a:pt x="3569" y="5004"/>
                    <a:pt x="3536" y="5204"/>
                  </a:cubicBezTo>
                  <a:cubicBezTo>
                    <a:pt x="3469" y="5671"/>
                    <a:pt x="3403" y="6071"/>
                    <a:pt x="3336" y="6538"/>
                  </a:cubicBezTo>
                  <a:cubicBezTo>
                    <a:pt x="3303" y="7005"/>
                    <a:pt x="3269" y="7506"/>
                    <a:pt x="3236" y="7939"/>
                  </a:cubicBezTo>
                  <a:cubicBezTo>
                    <a:pt x="3203" y="8373"/>
                    <a:pt x="3203" y="8840"/>
                    <a:pt x="3136" y="9274"/>
                  </a:cubicBezTo>
                  <a:cubicBezTo>
                    <a:pt x="3136" y="9307"/>
                    <a:pt x="3153" y="9324"/>
                    <a:pt x="3169" y="9324"/>
                  </a:cubicBezTo>
                  <a:cubicBezTo>
                    <a:pt x="3186" y="9324"/>
                    <a:pt x="3203" y="9307"/>
                    <a:pt x="3203" y="9274"/>
                  </a:cubicBezTo>
                  <a:cubicBezTo>
                    <a:pt x="3236" y="8340"/>
                    <a:pt x="3336" y="7439"/>
                    <a:pt x="3536" y="6538"/>
                  </a:cubicBezTo>
                  <a:cubicBezTo>
                    <a:pt x="3603" y="6071"/>
                    <a:pt x="3670" y="5638"/>
                    <a:pt x="3736" y="5204"/>
                  </a:cubicBezTo>
                  <a:cubicBezTo>
                    <a:pt x="3770" y="4970"/>
                    <a:pt x="3836" y="4770"/>
                    <a:pt x="3870" y="4537"/>
                  </a:cubicBezTo>
                  <a:cubicBezTo>
                    <a:pt x="3870" y="4470"/>
                    <a:pt x="3903" y="4403"/>
                    <a:pt x="3903" y="4337"/>
                  </a:cubicBezTo>
                  <a:cubicBezTo>
                    <a:pt x="4070" y="4670"/>
                    <a:pt x="4237" y="4970"/>
                    <a:pt x="4370" y="5304"/>
                  </a:cubicBezTo>
                  <a:cubicBezTo>
                    <a:pt x="5271" y="7072"/>
                    <a:pt x="6071" y="8873"/>
                    <a:pt x="6738" y="10741"/>
                  </a:cubicBezTo>
                  <a:cubicBezTo>
                    <a:pt x="6748" y="10751"/>
                    <a:pt x="6758" y="10755"/>
                    <a:pt x="6767" y="10755"/>
                  </a:cubicBezTo>
                  <a:cubicBezTo>
                    <a:pt x="6788" y="10755"/>
                    <a:pt x="6805" y="10731"/>
                    <a:pt x="6805" y="10708"/>
                  </a:cubicBezTo>
                  <a:cubicBezTo>
                    <a:pt x="6105" y="8840"/>
                    <a:pt x="5437" y="6972"/>
                    <a:pt x="4604" y="5137"/>
                  </a:cubicBezTo>
                  <a:cubicBezTo>
                    <a:pt x="4203" y="4303"/>
                    <a:pt x="3803" y="3503"/>
                    <a:pt x="3369" y="2702"/>
                  </a:cubicBezTo>
                  <a:lnTo>
                    <a:pt x="3369" y="2702"/>
                  </a:lnTo>
                  <a:cubicBezTo>
                    <a:pt x="3536" y="2736"/>
                    <a:pt x="3670" y="2769"/>
                    <a:pt x="3836" y="2802"/>
                  </a:cubicBezTo>
                  <a:lnTo>
                    <a:pt x="4470" y="2936"/>
                  </a:lnTo>
                  <a:cubicBezTo>
                    <a:pt x="4870" y="3002"/>
                    <a:pt x="5271" y="3102"/>
                    <a:pt x="5671" y="3203"/>
                  </a:cubicBezTo>
                  <a:cubicBezTo>
                    <a:pt x="6538" y="3369"/>
                    <a:pt x="7406" y="3603"/>
                    <a:pt x="8239" y="3903"/>
                  </a:cubicBezTo>
                  <a:cubicBezTo>
                    <a:pt x="8244" y="3908"/>
                    <a:pt x="8249" y="3910"/>
                    <a:pt x="8254" y="3910"/>
                  </a:cubicBezTo>
                  <a:cubicBezTo>
                    <a:pt x="8281" y="3910"/>
                    <a:pt x="8301" y="3836"/>
                    <a:pt x="8273" y="3836"/>
                  </a:cubicBezTo>
                  <a:cubicBezTo>
                    <a:pt x="7406" y="3569"/>
                    <a:pt x="6538" y="3269"/>
                    <a:pt x="5704" y="3036"/>
                  </a:cubicBezTo>
                  <a:cubicBezTo>
                    <a:pt x="5304" y="2936"/>
                    <a:pt x="4870" y="2836"/>
                    <a:pt x="4470" y="2736"/>
                  </a:cubicBezTo>
                  <a:cubicBezTo>
                    <a:pt x="4270" y="2702"/>
                    <a:pt x="4070" y="2669"/>
                    <a:pt x="3870" y="2635"/>
                  </a:cubicBezTo>
                  <a:cubicBezTo>
                    <a:pt x="3723" y="2587"/>
                    <a:pt x="3577" y="2556"/>
                    <a:pt x="3430" y="2556"/>
                  </a:cubicBezTo>
                  <a:cubicBezTo>
                    <a:pt x="3377" y="2556"/>
                    <a:pt x="3323" y="2560"/>
                    <a:pt x="3269" y="2569"/>
                  </a:cubicBezTo>
                  <a:cubicBezTo>
                    <a:pt x="3269" y="2535"/>
                    <a:pt x="3269" y="2502"/>
                    <a:pt x="3236" y="2469"/>
                  </a:cubicBezTo>
                  <a:cubicBezTo>
                    <a:pt x="3136" y="2302"/>
                    <a:pt x="3069" y="2135"/>
                    <a:pt x="2969" y="1968"/>
                  </a:cubicBezTo>
                  <a:lnTo>
                    <a:pt x="2969" y="1968"/>
                  </a:lnTo>
                  <a:lnTo>
                    <a:pt x="3469" y="2035"/>
                  </a:lnTo>
                  <a:cubicBezTo>
                    <a:pt x="3703" y="2035"/>
                    <a:pt x="3936" y="2068"/>
                    <a:pt x="4170" y="2102"/>
                  </a:cubicBezTo>
                  <a:cubicBezTo>
                    <a:pt x="4403" y="2135"/>
                    <a:pt x="4637" y="2168"/>
                    <a:pt x="4870" y="2235"/>
                  </a:cubicBezTo>
                  <a:cubicBezTo>
                    <a:pt x="5104" y="2269"/>
                    <a:pt x="5371" y="2335"/>
                    <a:pt x="5604" y="2435"/>
                  </a:cubicBezTo>
                  <a:cubicBezTo>
                    <a:pt x="5638" y="2435"/>
                    <a:pt x="5671" y="2369"/>
                    <a:pt x="5604" y="2335"/>
                  </a:cubicBezTo>
                  <a:cubicBezTo>
                    <a:pt x="5371" y="2302"/>
                    <a:pt x="5137" y="2235"/>
                    <a:pt x="4904" y="2168"/>
                  </a:cubicBezTo>
                  <a:lnTo>
                    <a:pt x="4203" y="2002"/>
                  </a:lnTo>
                  <a:cubicBezTo>
                    <a:pt x="3970" y="1968"/>
                    <a:pt x="3736" y="1902"/>
                    <a:pt x="3503" y="1868"/>
                  </a:cubicBezTo>
                  <a:cubicBezTo>
                    <a:pt x="3269" y="1835"/>
                    <a:pt x="3069" y="1802"/>
                    <a:pt x="2836" y="1768"/>
                  </a:cubicBezTo>
                  <a:lnTo>
                    <a:pt x="2502" y="1201"/>
                  </a:lnTo>
                  <a:cubicBezTo>
                    <a:pt x="2302" y="767"/>
                    <a:pt x="2035" y="367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066300" y="4012475"/>
              <a:ext cx="442000" cy="527075"/>
            </a:xfrm>
            <a:custGeom>
              <a:avLst/>
              <a:gdLst/>
              <a:ahLst/>
              <a:cxnLst/>
              <a:rect l="l" t="t" r="r" b="b"/>
              <a:pathLst>
                <a:path w="17680" h="21083" extrusionOk="0">
                  <a:moveTo>
                    <a:pt x="0" y="1"/>
                  </a:moveTo>
                  <a:lnTo>
                    <a:pt x="300" y="5905"/>
                  </a:lnTo>
                  <a:lnTo>
                    <a:pt x="1001" y="21083"/>
                  </a:lnTo>
                  <a:lnTo>
                    <a:pt x="16679" y="21083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5066300" y="4012475"/>
              <a:ext cx="442000" cy="147625"/>
            </a:xfrm>
            <a:custGeom>
              <a:avLst/>
              <a:gdLst/>
              <a:ahLst/>
              <a:cxnLst/>
              <a:rect l="l" t="t" r="r" b="b"/>
              <a:pathLst>
                <a:path w="17680" h="5905" extrusionOk="0">
                  <a:moveTo>
                    <a:pt x="0" y="1"/>
                  </a:moveTo>
                  <a:lnTo>
                    <a:pt x="300" y="5905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5038775" y="3953275"/>
              <a:ext cx="497050" cy="119275"/>
            </a:xfrm>
            <a:custGeom>
              <a:avLst/>
              <a:gdLst/>
              <a:ahLst/>
              <a:cxnLst/>
              <a:rect l="l" t="t" r="r" b="b"/>
              <a:pathLst>
                <a:path w="19882" h="4771" extrusionOk="0">
                  <a:moveTo>
                    <a:pt x="0" y="0"/>
                  </a:moveTo>
                  <a:lnTo>
                    <a:pt x="0" y="4770"/>
                  </a:lnTo>
                  <a:lnTo>
                    <a:pt x="19881" y="4770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5382350" y="4539525"/>
              <a:ext cx="69250" cy="62575"/>
            </a:xfrm>
            <a:custGeom>
              <a:avLst/>
              <a:gdLst/>
              <a:ahLst/>
              <a:cxnLst/>
              <a:rect l="l" t="t" r="r" b="b"/>
              <a:pathLst>
                <a:path w="2770" h="2503" extrusionOk="0">
                  <a:moveTo>
                    <a:pt x="0" y="1"/>
                  </a:moveTo>
                  <a:lnTo>
                    <a:pt x="0" y="2502"/>
                  </a:lnTo>
                  <a:lnTo>
                    <a:pt x="2769" y="250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5382350" y="4539525"/>
              <a:ext cx="69250" cy="30875"/>
            </a:xfrm>
            <a:custGeom>
              <a:avLst/>
              <a:gdLst/>
              <a:ahLst/>
              <a:cxnLst/>
              <a:rect l="l" t="t" r="r" b="b"/>
              <a:pathLst>
                <a:path w="2770" h="1235" extrusionOk="0">
                  <a:moveTo>
                    <a:pt x="0" y="1"/>
                  </a:moveTo>
                  <a:lnTo>
                    <a:pt x="0" y="1235"/>
                  </a:lnTo>
                  <a:lnTo>
                    <a:pt x="2769" y="1235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5123000" y="4539525"/>
              <a:ext cx="68400" cy="62575"/>
            </a:xfrm>
            <a:custGeom>
              <a:avLst/>
              <a:gdLst/>
              <a:ahLst/>
              <a:cxnLst/>
              <a:rect l="l" t="t" r="r" b="b"/>
              <a:pathLst>
                <a:path w="2736" h="2503" extrusionOk="0">
                  <a:moveTo>
                    <a:pt x="0" y="1"/>
                  </a:moveTo>
                  <a:lnTo>
                    <a:pt x="0" y="2502"/>
                  </a:lnTo>
                  <a:lnTo>
                    <a:pt x="2736" y="250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5123000" y="4539525"/>
              <a:ext cx="68400" cy="30875"/>
            </a:xfrm>
            <a:custGeom>
              <a:avLst/>
              <a:gdLst/>
              <a:ahLst/>
              <a:cxnLst/>
              <a:rect l="l" t="t" r="r" b="b"/>
              <a:pathLst>
                <a:path w="2736" h="1235" extrusionOk="0">
                  <a:moveTo>
                    <a:pt x="0" y="1"/>
                  </a:moveTo>
                  <a:lnTo>
                    <a:pt x="0" y="1235"/>
                  </a:lnTo>
                  <a:lnTo>
                    <a:pt x="2736" y="123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CEE0ABAE-F826-AA47-A0FC-D649FCEBD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797498" y="1668893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76F5EDA8-AAB4-BFD5-B44F-366B6941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6" y="1678761"/>
            <a:ext cx="2381755" cy="4809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ED7B84-9EBF-7A64-8F7A-90A71B71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100" y="2199183"/>
            <a:ext cx="5737800" cy="632428"/>
          </a:xfrm>
        </p:spPr>
        <p:txBody>
          <a:bodyPr/>
          <a:lstStyle/>
          <a:p>
            <a:r>
              <a:rPr lang="en-US" sz="2400" dirty="0"/>
              <a:t>IT CAMP</a:t>
            </a:r>
          </a:p>
        </p:txBody>
      </p:sp>
      <p:pic>
        <p:nvPicPr>
          <p:cNvPr id="7" name="Picture 6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3D18915A-8632-25FD-2850-AE2EC9F0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116" y="2851348"/>
            <a:ext cx="2179768" cy="480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5" name="Google Shape;3195;p60"/>
          <p:cNvCxnSpPr>
            <a:cxnSpLocks/>
          </p:cNvCxnSpPr>
          <p:nvPr/>
        </p:nvCxnSpPr>
        <p:spPr>
          <a:xfrm>
            <a:off x="1312433" y="1262650"/>
            <a:ext cx="660519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C789F32-4724-526F-50CA-88826455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F513E4CE-9180-EECA-4D92-540A1642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7" name="Google Shape;947;p41">
            <a:extLst>
              <a:ext uri="{FF2B5EF4-FFF2-40B4-BE49-F238E27FC236}">
                <a16:creationId xmlns:a16="http://schemas.microsoft.com/office/drawing/2014/main" id="{BA88C24C-0774-BB6A-1504-BCADF050493B}"/>
              </a:ext>
            </a:extLst>
          </p:cNvPr>
          <p:cNvSpPr txBox="1">
            <a:spLocks/>
          </p:cNvSpPr>
          <p:nvPr/>
        </p:nvSpPr>
        <p:spPr>
          <a:xfrm>
            <a:off x="720000" y="690398"/>
            <a:ext cx="7704000" cy="49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dirty="0"/>
              <a:t>Technical Flowchart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13C1F-3E03-7573-978C-1EE5188E11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6276" y="1474576"/>
            <a:ext cx="4378362" cy="3510659"/>
          </a:xfrm>
          <a:prstGeom prst="rect">
            <a:avLst/>
          </a:prstGeom>
        </p:spPr>
      </p:pic>
      <p:sp>
        <p:nvSpPr>
          <p:cNvPr id="20" name="Google Shape;362;p54">
            <a:extLst>
              <a:ext uri="{FF2B5EF4-FFF2-40B4-BE49-F238E27FC236}">
                <a16:creationId xmlns:a16="http://schemas.microsoft.com/office/drawing/2014/main" id="{379BF8B3-A00F-78A6-1F33-26FCE5FE7542}"/>
              </a:ext>
            </a:extLst>
          </p:cNvPr>
          <p:cNvSpPr/>
          <p:nvPr/>
        </p:nvSpPr>
        <p:spPr>
          <a:xfrm rot="21208958">
            <a:off x="7273973" y="355635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4;p54">
            <a:extLst>
              <a:ext uri="{FF2B5EF4-FFF2-40B4-BE49-F238E27FC236}">
                <a16:creationId xmlns:a16="http://schemas.microsoft.com/office/drawing/2014/main" id="{FC942D2D-2A70-45C2-AE6B-5982103C3D0B}"/>
              </a:ext>
            </a:extLst>
          </p:cNvPr>
          <p:cNvSpPr/>
          <p:nvPr/>
        </p:nvSpPr>
        <p:spPr>
          <a:xfrm rot="19451192">
            <a:off x="736713" y="1967623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" name="Google Shape;365;p54">
            <a:extLst>
              <a:ext uri="{FF2B5EF4-FFF2-40B4-BE49-F238E27FC236}">
                <a16:creationId xmlns:a16="http://schemas.microsoft.com/office/drawing/2014/main" id="{B7B5570D-0D50-2629-BD68-10828135B5F9}"/>
              </a:ext>
            </a:extLst>
          </p:cNvPr>
          <p:cNvSpPr/>
          <p:nvPr/>
        </p:nvSpPr>
        <p:spPr>
          <a:xfrm>
            <a:off x="6784120" y="1803383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9" name="Google Shape;7947;p73">
            <a:extLst>
              <a:ext uri="{FF2B5EF4-FFF2-40B4-BE49-F238E27FC236}">
                <a16:creationId xmlns:a16="http://schemas.microsoft.com/office/drawing/2014/main" id="{08B4A3E6-0C59-EBF4-50B1-94CA1BC75129}"/>
              </a:ext>
            </a:extLst>
          </p:cNvPr>
          <p:cNvGrpSpPr/>
          <p:nvPr/>
        </p:nvGrpSpPr>
        <p:grpSpPr>
          <a:xfrm rot="5400000">
            <a:off x="-294607" y="2940416"/>
            <a:ext cx="1243128" cy="637739"/>
            <a:chOff x="2496310" y="3693351"/>
            <a:chExt cx="1342906" cy="688926"/>
          </a:xfrm>
        </p:grpSpPr>
        <p:grpSp>
          <p:nvGrpSpPr>
            <p:cNvPr id="10" name="Google Shape;7948;p73">
              <a:extLst>
                <a:ext uri="{FF2B5EF4-FFF2-40B4-BE49-F238E27FC236}">
                  <a16:creationId xmlns:a16="http://schemas.microsoft.com/office/drawing/2014/main" id="{8E605828-A83C-3F51-517A-FD27C674CE27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16" name="Google Shape;7949;p73">
                <a:extLst>
                  <a:ext uri="{FF2B5EF4-FFF2-40B4-BE49-F238E27FC236}">
                    <a16:creationId xmlns:a16="http://schemas.microsoft.com/office/drawing/2014/main" id="{86A3871E-CA21-3D7E-5453-2BC75A81CC20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0;p73">
                <a:extLst>
                  <a:ext uri="{FF2B5EF4-FFF2-40B4-BE49-F238E27FC236}">
                    <a16:creationId xmlns:a16="http://schemas.microsoft.com/office/drawing/2014/main" id="{1D415413-03BE-44DC-A662-FB3ED731FE90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51;p73">
                <a:extLst>
                  <a:ext uri="{FF2B5EF4-FFF2-40B4-BE49-F238E27FC236}">
                    <a16:creationId xmlns:a16="http://schemas.microsoft.com/office/drawing/2014/main" id="{FE892B9E-2AE2-5719-0A9F-F773841F01F2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52;p73">
                <a:extLst>
                  <a:ext uri="{FF2B5EF4-FFF2-40B4-BE49-F238E27FC236}">
                    <a16:creationId xmlns:a16="http://schemas.microsoft.com/office/drawing/2014/main" id="{3B767C49-85D0-D2E5-CEA2-73EB1E495D3C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953;p73">
                <a:extLst>
                  <a:ext uri="{FF2B5EF4-FFF2-40B4-BE49-F238E27FC236}">
                    <a16:creationId xmlns:a16="http://schemas.microsoft.com/office/drawing/2014/main" id="{82C86FC1-C8C8-CAFD-A173-48807278B89D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954;p73">
                <a:extLst>
                  <a:ext uri="{FF2B5EF4-FFF2-40B4-BE49-F238E27FC236}">
                    <a16:creationId xmlns:a16="http://schemas.microsoft.com/office/drawing/2014/main" id="{348AE74E-8436-1274-EE00-A8403FCC9197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" name="Google Shape;7955;p73">
                <a:extLst>
                  <a:ext uri="{FF2B5EF4-FFF2-40B4-BE49-F238E27FC236}">
                    <a16:creationId xmlns:a16="http://schemas.microsoft.com/office/drawing/2014/main" id="{D6DF22AF-F3D5-3879-4784-635E782ADB0B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56;p73">
                <a:extLst>
                  <a:ext uri="{FF2B5EF4-FFF2-40B4-BE49-F238E27FC236}">
                    <a16:creationId xmlns:a16="http://schemas.microsoft.com/office/drawing/2014/main" id="{B2C5E47C-E7C2-08C1-2945-9AD8049E7F48}"/>
                  </a:ext>
                </a:extLst>
              </p:cNvPr>
              <p:cNvCxnSpPr>
                <a:stCxn id="17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57;p73">
                <a:extLst>
                  <a:ext uri="{FF2B5EF4-FFF2-40B4-BE49-F238E27FC236}">
                    <a16:creationId xmlns:a16="http://schemas.microsoft.com/office/drawing/2014/main" id="{E807D87F-915D-BEC4-2F32-4CD6DDC564CD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7958;p73">
                <a:extLst>
                  <a:ext uri="{FF2B5EF4-FFF2-40B4-BE49-F238E27FC236}">
                    <a16:creationId xmlns:a16="http://schemas.microsoft.com/office/drawing/2014/main" id="{F10D918C-AEFD-50F4-15FF-C2E2845973D3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7959;p73">
                <a:extLst>
                  <a:ext uri="{FF2B5EF4-FFF2-40B4-BE49-F238E27FC236}">
                    <a16:creationId xmlns:a16="http://schemas.microsoft.com/office/drawing/2014/main" id="{9A5612A3-2119-95BF-BE2A-53A46B564907}"/>
                  </a:ext>
                </a:extLst>
              </p:cNvPr>
              <p:cNvCxnSpPr>
                <a:stCxn id="19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" name="Google Shape;7960;p73">
              <a:extLst>
                <a:ext uri="{FF2B5EF4-FFF2-40B4-BE49-F238E27FC236}">
                  <a16:creationId xmlns:a16="http://schemas.microsoft.com/office/drawing/2014/main" id="{75737C68-B456-A52B-723C-939E7B42293D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13" name="Google Shape;7961;p73">
                <a:extLst>
                  <a:ext uri="{FF2B5EF4-FFF2-40B4-BE49-F238E27FC236}">
                    <a16:creationId xmlns:a16="http://schemas.microsoft.com/office/drawing/2014/main" id="{3ECCB142-8947-9E14-5021-9BC67FA8A7E7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62;p73">
                <a:extLst>
                  <a:ext uri="{FF2B5EF4-FFF2-40B4-BE49-F238E27FC236}">
                    <a16:creationId xmlns:a16="http://schemas.microsoft.com/office/drawing/2014/main" id="{973175CB-B654-4215-55CC-7DF3C49EF665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63;p73">
                <a:extLst>
                  <a:ext uri="{FF2B5EF4-FFF2-40B4-BE49-F238E27FC236}">
                    <a16:creationId xmlns:a16="http://schemas.microsoft.com/office/drawing/2014/main" id="{EFC0372A-2349-8517-EC19-3DC2B03B574A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7947;p73">
            <a:extLst>
              <a:ext uri="{FF2B5EF4-FFF2-40B4-BE49-F238E27FC236}">
                <a16:creationId xmlns:a16="http://schemas.microsoft.com/office/drawing/2014/main" id="{7A307AD2-2487-2596-1D1C-89C2256BD5EB}"/>
              </a:ext>
            </a:extLst>
          </p:cNvPr>
          <p:cNvGrpSpPr/>
          <p:nvPr/>
        </p:nvGrpSpPr>
        <p:grpSpPr>
          <a:xfrm rot="16200000">
            <a:off x="8180383" y="2791715"/>
            <a:ext cx="1243128" cy="637739"/>
            <a:chOff x="2496310" y="3693351"/>
            <a:chExt cx="1342906" cy="688926"/>
          </a:xfrm>
        </p:grpSpPr>
        <p:grpSp>
          <p:nvGrpSpPr>
            <p:cNvPr id="32" name="Google Shape;7948;p73">
              <a:extLst>
                <a:ext uri="{FF2B5EF4-FFF2-40B4-BE49-F238E27FC236}">
                  <a16:creationId xmlns:a16="http://schemas.microsoft.com/office/drawing/2014/main" id="{CC7C5D84-433E-7738-2635-BD652322B78E}"/>
                </a:ext>
              </a:extLst>
            </p:cNvPr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37" name="Google Shape;7949;p73">
                <a:extLst>
                  <a:ext uri="{FF2B5EF4-FFF2-40B4-BE49-F238E27FC236}">
                    <a16:creationId xmlns:a16="http://schemas.microsoft.com/office/drawing/2014/main" id="{F6D1C81A-EFF2-37B6-6853-9515859FF26A}"/>
                  </a:ext>
                </a:extLst>
              </p:cNvPr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950;p73">
                <a:extLst>
                  <a:ext uri="{FF2B5EF4-FFF2-40B4-BE49-F238E27FC236}">
                    <a16:creationId xmlns:a16="http://schemas.microsoft.com/office/drawing/2014/main" id="{8787E19C-603A-DC1F-346E-C4130BBDEF2E}"/>
                  </a:ext>
                </a:extLst>
              </p:cNvPr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951;p73">
                <a:extLst>
                  <a:ext uri="{FF2B5EF4-FFF2-40B4-BE49-F238E27FC236}">
                    <a16:creationId xmlns:a16="http://schemas.microsoft.com/office/drawing/2014/main" id="{D9CE589B-67C3-6277-7C2F-BF0E4057335B}"/>
                  </a:ext>
                </a:extLst>
              </p:cNvPr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952;p73">
                <a:extLst>
                  <a:ext uri="{FF2B5EF4-FFF2-40B4-BE49-F238E27FC236}">
                    <a16:creationId xmlns:a16="http://schemas.microsoft.com/office/drawing/2014/main" id="{21DC18F1-6668-7493-8ACD-92062CDB21CC}"/>
                  </a:ext>
                </a:extLst>
              </p:cNvPr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953;p73">
                <a:extLst>
                  <a:ext uri="{FF2B5EF4-FFF2-40B4-BE49-F238E27FC236}">
                    <a16:creationId xmlns:a16="http://schemas.microsoft.com/office/drawing/2014/main" id="{8A2AB9DA-E1AC-5D37-0991-7034FFB1D443}"/>
                  </a:ext>
                </a:extLst>
              </p:cNvPr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54;p73">
                <a:extLst>
                  <a:ext uri="{FF2B5EF4-FFF2-40B4-BE49-F238E27FC236}">
                    <a16:creationId xmlns:a16="http://schemas.microsoft.com/office/drawing/2014/main" id="{590A1102-891E-7231-606A-8BCDAF1C51FF}"/>
                  </a:ext>
                </a:extLst>
              </p:cNvPr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" name="Google Shape;7955;p73">
                <a:extLst>
                  <a:ext uri="{FF2B5EF4-FFF2-40B4-BE49-F238E27FC236}">
                    <a16:creationId xmlns:a16="http://schemas.microsoft.com/office/drawing/2014/main" id="{D19E5A7A-89DC-D36A-FE4E-D0F40D7A3335}"/>
                  </a:ext>
                </a:extLst>
              </p:cNvPr>
              <p:cNvCxnSpPr>
                <a:stCxn id="41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7956;p73">
                <a:extLst>
                  <a:ext uri="{FF2B5EF4-FFF2-40B4-BE49-F238E27FC236}">
                    <a16:creationId xmlns:a16="http://schemas.microsoft.com/office/drawing/2014/main" id="{EF609CCD-0B77-EC68-1A09-14A4B8290B29}"/>
                  </a:ext>
                </a:extLst>
              </p:cNvPr>
              <p:cNvCxnSpPr>
                <a:stCxn id="38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7957;p73">
                <a:extLst>
                  <a:ext uri="{FF2B5EF4-FFF2-40B4-BE49-F238E27FC236}">
                    <a16:creationId xmlns:a16="http://schemas.microsoft.com/office/drawing/2014/main" id="{AC5CDFBA-635C-4B51-D87F-D585582F892F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7958;p73">
                <a:extLst>
                  <a:ext uri="{FF2B5EF4-FFF2-40B4-BE49-F238E27FC236}">
                    <a16:creationId xmlns:a16="http://schemas.microsoft.com/office/drawing/2014/main" id="{9C1E6850-EC06-2B55-5956-4DDB00F6DAC6}"/>
                  </a:ext>
                </a:extLst>
              </p:cNvPr>
              <p:cNvCxnSpPr>
                <a:stCxn id="42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7959;p73">
                <a:extLst>
                  <a:ext uri="{FF2B5EF4-FFF2-40B4-BE49-F238E27FC236}">
                    <a16:creationId xmlns:a16="http://schemas.microsoft.com/office/drawing/2014/main" id="{0457B8D5-3976-F672-3CF8-19FB4B51C68D}"/>
                  </a:ext>
                </a:extLst>
              </p:cNvPr>
              <p:cNvCxnSpPr>
                <a:stCxn id="40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" name="Google Shape;7960;p73">
              <a:extLst>
                <a:ext uri="{FF2B5EF4-FFF2-40B4-BE49-F238E27FC236}">
                  <a16:creationId xmlns:a16="http://schemas.microsoft.com/office/drawing/2014/main" id="{AAEC95A0-2F3F-73C1-261F-673C740E13BB}"/>
                </a:ext>
              </a:extLst>
            </p:cNvPr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34" name="Google Shape;7961;p73">
                <a:extLst>
                  <a:ext uri="{FF2B5EF4-FFF2-40B4-BE49-F238E27FC236}">
                    <a16:creationId xmlns:a16="http://schemas.microsoft.com/office/drawing/2014/main" id="{022A8DB7-A53B-D9DA-7998-F6B991C52EDB}"/>
                  </a:ext>
                </a:extLst>
              </p:cNvPr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962;p73">
                <a:extLst>
                  <a:ext uri="{FF2B5EF4-FFF2-40B4-BE49-F238E27FC236}">
                    <a16:creationId xmlns:a16="http://schemas.microsoft.com/office/drawing/2014/main" id="{1FBA85B3-D0FC-FA9A-4DDD-7B31F77DCE5D}"/>
                  </a:ext>
                </a:extLst>
              </p:cNvPr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963;p73">
                <a:extLst>
                  <a:ext uri="{FF2B5EF4-FFF2-40B4-BE49-F238E27FC236}">
                    <a16:creationId xmlns:a16="http://schemas.microsoft.com/office/drawing/2014/main" id="{120FCF2D-8B12-6DD8-E77F-BE4117331E21}"/>
                  </a:ext>
                </a:extLst>
              </p:cNvPr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733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5" name="Google Shape;3195;p60"/>
          <p:cNvCxnSpPr>
            <a:cxnSpLocks/>
          </p:cNvCxnSpPr>
          <p:nvPr/>
        </p:nvCxnSpPr>
        <p:spPr>
          <a:xfrm>
            <a:off x="3711388" y="1262650"/>
            <a:ext cx="135546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C789F32-4724-526F-50CA-88826455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F513E4CE-9180-EECA-4D92-540A1642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7" name="Google Shape;947;p41">
            <a:extLst>
              <a:ext uri="{FF2B5EF4-FFF2-40B4-BE49-F238E27FC236}">
                <a16:creationId xmlns:a16="http://schemas.microsoft.com/office/drawing/2014/main" id="{BA88C24C-0774-BB6A-1504-BCADF050493B}"/>
              </a:ext>
            </a:extLst>
          </p:cNvPr>
          <p:cNvSpPr txBox="1">
            <a:spLocks/>
          </p:cNvSpPr>
          <p:nvPr/>
        </p:nvSpPr>
        <p:spPr>
          <a:xfrm>
            <a:off x="720000" y="690398"/>
            <a:ext cx="7704000" cy="49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dirty="0"/>
              <a:t>Technical Flowchart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13C1F-3E03-7573-978C-1EE5188E11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7049" y="1495804"/>
            <a:ext cx="3428408" cy="3510659"/>
          </a:xfrm>
          <a:prstGeom prst="rect">
            <a:avLst/>
          </a:prstGeom>
        </p:spPr>
      </p:pic>
      <p:sp>
        <p:nvSpPr>
          <p:cNvPr id="20" name="Google Shape;362;p54">
            <a:extLst>
              <a:ext uri="{FF2B5EF4-FFF2-40B4-BE49-F238E27FC236}">
                <a16:creationId xmlns:a16="http://schemas.microsoft.com/office/drawing/2014/main" id="{379BF8B3-A00F-78A6-1F33-26FCE5FE7542}"/>
              </a:ext>
            </a:extLst>
          </p:cNvPr>
          <p:cNvSpPr/>
          <p:nvPr/>
        </p:nvSpPr>
        <p:spPr>
          <a:xfrm rot="21208958">
            <a:off x="8457275" y="2632152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4;p54">
            <a:extLst>
              <a:ext uri="{FF2B5EF4-FFF2-40B4-BE49-F238E27FC236}">
                <a16:creationId xmlns:a16="http://schemas.microsoft.com/office/drawing/2014/main" id="{FC942D2D-2A70-45C2-AE6B-5982103C3D0B}"/>
              </a:ext>
            </a:extLst>
          </p:cNvPr>
          <p:cNvSpPr/>
          <p:nvPr/>
        </p:nvSpPr>
        <p:spPr>
          <a:xfrm rot="19451192">
            <a:off x="-217698" y="3415373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0AE4-0FAF-650A-2909-ABAFF73362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95804"/>
            <a:ext cx="3934951" cy="3510659"/>
          </a:xfrm>
          <a:prstGeom prst="rect">
            <a:avLst/>
          </a:prstGeom>
        </p:spPr>
      </p:pic>
      <p:grpSp>
        <p:nvGrpSpPr>
          <p:cNvPr id="10" name="Google Shape;7652;p73">
            <a:extLst>
              <a:ext uri="{FF2B5EF4-FFF2-40B4-BE49-F238E27FC236}">
                <a16:creationId xmlns:a16="http://schemas.microsoft.com/office/drawing/2014/main" id="{53FE946B-D173-6DF7-CA4B-289C2DD32E08}"/>
              </a:ext>
            </a:extLst>
          </p:cNvPr>
          <p:cNvGrpSpPr/>
          <p:nvPr/>
        </p:nvGrpSpPr>
        <p:grpSpPr>
          <a:xfrm>
            <a:off x="4149039" y="3155183"/>
            <a:ext cx="845921" cy="690752"/>
            <a:chOff x="732428" y="1198513"/>
            <a:chExt cx="845921" cy="690752"/>
          </a:xfrm>
        </p:grpSpPr>
        <p:grpSp>
          <p:nvGrpSpPr>
            <p:cNvPr id="12" name="Google Shape;7653;p73">
              <a:extLst>
                <a:ext uri="{FF2B5EF4-FFF2-40B4-BE49-F238E27FC236}">
                  <a16:creationId xmlns:a16="http://schemas.microsoft.com/office/drawing/2014/main" id="{CEBF1621-4C59-BF8A-52B9-531D36D21FAF}"/>
                </a:ext>
              </a:extLst>
            </p:cNvPr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26" name="Google Shape;7654;p73">
                <a:extLst>
                  <a:ext uri="{FF2B5EF4-FFF2-40B4-BE49-F238E27FC236}">
                    <a16:creationId xmlns:a16="http://schemas.microsoft.com/office/drawing/2014/main" id="{A80301F4-8FE7-297D-CFA4-68273E58ED95}"/>
                  </a:ext>
                </a:extLst>
              </p:cNvPr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655;p73">
                <a:extLst>
                  <a:ext uri="{FF2B5EF4-FFF2-40B4-BE49-F238E27FC236}">
                    <a16:creationId xmlns:a16="http://schemas.microsoft.com/office/drawing/2014/main" id="{BEDE4DB2-49DD-9F24-7838-F0BFEE86CC13}"/>
                  </a:ext>
                </a:extLst>
              </p:cNvPr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656;p73">
              <a:extLst>
                <a:ext uri="{FF2B5EF4-FFF2-40B4-BE49-F238E27FC236}">
                  <a16:creationId xmlns:a16="http://schemas.microsoft.com/office/drawing/2014/main" id="{084F7893-D055-B72D-E354-BB9DD368AD66}"/>
                </a:ext>
              </a:extLst>
            </p:cNvPr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24" name="Google Shape;7657;p73">
                <a:extLst>
                  <a:ext uri="{FF2B5EF4-FFF2-40B4-BE49-F238E27FC236}">
                    <a16:creationId xmlns:a16="http://schemas.microsoft.com/office/drawing/2014/main" id="{C9FBB9AE-082B-52BE-9F12-CDA6B8A11B2A}"/>
                  </a:ext>
                </a:extLst>
              </p:cNvPr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658;p73">
                <a:extLst>
                  <a:ext uri="{FF2B5EF4-FFF2-40B4-BE49-F238E27FC236}">
                    <a16:creationId xmlns:a16="http://schemas.microsoft.com/office/drawing/2014/main" id="{946E8D58-E893-926B-B057-2AB64871003F}"/>
                  </a:ext>
                </a:extLst>
              </p:cNvPr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7659;p73">
              <a:extLst>
                <a:ext uri="{FF2B5EF4-FFF2-40B4-BE49-F238E27FC236}">
                  <a16:creationId xmlns:a16="http://schemas.microsoft.com/office/drawing/2014/main" id="{1BD06681-004B-D03C-73AB-DB2A22E35C31}"/>
                </a:ext>
              </a:extLst>
            </p:cNvPr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9" name="Google Shape;7660;p73">
                <a:extLst>
                  <a:ext uri="{FF2B5EF4-FFF2-40B4-BE49-F238E27FC236}">
                    <a16:creationId xmlns:a16="http://schemas.microsoft.com/office/drawing/2014/main" id="{21BADDDA-E59D-352C-74CD-F69D14AD233D}"/>
                  </a:ext>
                </a:extLst>
              </p:cNvPr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661;p73">
                <a:extLst>
                  <a:ext uri="{FF2B5EF4-FFF2-40B4-BE49-F238E27FC236}">
                    <a16:creationId xmlns:a16="http://schemas.microsoft.com/office/drawing/2014/main" id="{BC37F16E-C2D8-BBD6-52C1-C51D776976ED}"/>
                  </a:ext>
                </a:extLst>
              </p:cNvPr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7662;p73">
              <a:extLst>
                <a:ext uri="{FF2B5EF4-FFF2-40B4-BE49-F238E27FC236}">
                  <a16:creationId xmlns:a16="http://schemas.microsoft.com/office/drawing/2014/main" id="{3A40FCF5-768C-8EEE-F386-F5D52E60DD02}"/>
                </a:ext>
              </a:extLst>
            </p:cNvPr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17" name="Google Shape;7663;p73">
                <a:extLst>
                  <a:ext uri="{FF2B5EF4-FFF2-40B4-BE49-F238E27FC236}">
                    <a16:creationId xmlns:a16="http://schemas.microsoft.com/office/drawing/2014/main" id="{9CC241E1-6447-344F-A702-3EEFD3FA826D}"/>
                  </a:ext>
                </a:extLst>
              </p:cNvPr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64;p73">
                <a:extLst>
                  <a:ext uri="{FF2B5EF4-FFF2-40B4-BE49-F238E27FC236}">
                    <a16:creationId xmlns:a16="http://schemas.microsoft.com/office/drawing/2014/main" id="{C99994E5-4218-AA72-D8D3-ED0982C064F8}"/>
                  </a:ext>
                </a:extLst>
              </p:cNvPr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7665;p73">
              <a:extLst>
                <a:ext uri="{FF2B5EF4-FFF2-40B4-BE49-F238E27FC236}">
                  <a16:creationId xmlns:a16="http://schemas.microsoft.com/office/drawing/2014/main" id="{E6584AF5-A1DB-5CD8-4D8E-A5955FEF9CAA}"/>
                </a:ext>
              </a:extLst>
            </p:cNvPr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72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oogle Shape;2712;p54"/>
          <p:cNvGrpSpPr/>
          <p:nvPr/>
        </p:nvGrpSpPr>
        <p:grpSpPr>
          <a:xfrm flipH="1">
            <a:off x="6134186" y="3227293"/>
            <a:ext cx="2514961" cy="1697215"/>
            <a:chOff x="1499575" y="1160025"/>
            <a:chExt cx="4593300" cy="3743950"/>
          </a:xfrm>
        </p:grpSpPr>
        <p:sp>
          <p:nvSpPr>
            <p:cNvPr id="2713" name="Google Shape;2713;p54"/>
            <p:cNvSpPr/>
            <p:nvPr/>
          </p:nvSpPr>
          <p:spPr>
            <a:xfrm>
              <a:off x="4174825" y="3275275"/>
              <a:ext cx="219350" cy="1054125"/>
            </a:xfrm>
            <a:custGeom>
              <a:avLst/>
              <a:gdLst/>
              <a:ahLst/>
              <a:cxnLst/>
              <a:rect l="l" t="t" r="r" b="b"/>
              <a:pathLst>
                <a:path w="8774" h="42165" extrusionOk="0">
                  <a:moveTo>
                    <a:pt x="5604" y="1"/>
                  </a:moveTo>
                  <a:lnTo>
                    <a:pt x="4870" y="5939"/>
                  </a:lnTo>
                  <a:lnTo>
                    <a:pt x="0" y="42164"/>
                  </a:lnTo>
                  <a:lnTo>
                    <a:pt x="1068" y="42164"/>
                  </a:lnTo>
                  <a:lnTo>
                    <a:pt x="7772" y="5939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4"/>
            <p:cNvSpPr/>
            <p:nvPr/>
          </p:nvSpPr>
          <p:spPr>
            <a:xfrm>
              <a:off x="4296575" y="3275275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734" y="1"/>
                  </a:moveTo>
                  <a:lnTo>
                    <a:pt x="0" y="5939"/>
                  </a:lnTo>
                  <a:lnTo>
                    <a:pt x="2902" y="5939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4"/>
            <p:cNvSpPr/>
            <p:nvPr/>
          </p:nvSpPr>
          <p:spPr>
            <a:xfrm>
              <a:off x="4701025" y="3275275"/>
              <a:ext cx="219350" cy="1054125"/>
            </a:xfrm>
            <a:custGeom>
              <a:avLst/>
              <a:gdLst/>
              <a:ahLst/>
              <a:cxnLst/>
              <a:rect l="l" t="t" r="r" b="b"/>
              <a:pathLst>
                <a:path w="8774" h="42165" extrusionOk="0">
                  <a:moveTo>
                    <a:pt x="1" y="1"/>
                  </a:moveTo>
                  <a:lnTo>
                    <a:pt x="1001" y="5939"/>
                  </a:lnTo>
                  <a:lnTo>
                    <a:pt x="7706" y="42164"/>
                  </a:lnTo>
                  <a:lnTo>
                    <a:pt x="8774" y="42164"/>
                  </a:lnTo>
                  <a:lnTo>
                    <a:pt x="3903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4"/>
            <p:cNvSpPr/>
            <p:nvPr/>
          </p:nvSpPr>
          <p:spPr>
            <a:xfrm>
              <a:off x="4701025" y="3275275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1" y="1"/>
                  </a:moveTo>
                  <a:lnTo>
                    <a:pt x="1001" y="5939"/>
                  </a:lnTo>
                  <a:lnTo>
                    <a:pt x="3903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4"/>
            <p:cNvSpPr/>
            <p:nvPr/>
          </p:nvSpPr>
          <p:spPr>
            <a:xfrm>
              <a:off x="5203875" y="3275275"/>
              <a:ext cx="219350" cy="1054125"/>
            </a:xfrm>
            <a:custGeom>
              <a:avLst/>
              <a:gdLst/>
              <a:ahLst/>
              <a:cxnLst/>
              <a:rect l="l" t="t" r="r" b="b"/>
              <a:pathLst>
                <a:path w="8774" h="42165" extrusionOk="0">
                  <a:moveTo>
                    <a:pt x="1" y="1"/>
                  </a:moveTo>
                  <a:lnTo>
                    <a:pt x="1002" y="5939"/>
                  </a:lnTo>
                  <a:lnTo>
                    <a:pt x="7673" y="42164"/>
                  </a:lnTo>
                  <a:lnTo>
                    <a:pt x="8774" y="42164"/>
                  </a:lnTo>
                  <a:lnTo>
                    <a:pt x="3904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4"/>
            <p:cNvSpPr/>
            <p:nvPr/>
          </p:nvSpPr>
          <p:spPr>
            <a:xfrm>
              <a:off x="5203875" y="3275275"/>
              <a:ext cx="97600" cy="148475"/>
            </a:xfrm>
            <a:custGeom>
              <a:avLst/>
              <a:gdLst/>
              <a:ahLst/>
              <a:cxnLst/>
              <a:rect l="l" t="t" r="r" b="b"/>
              <a:pathLst>
                <a:path w="3904" h="5939" extrusionOk="0">
                  <a:moveTo>
                    <a:pt x="1" y="1"/>
                  </a:moveTo>
                  <a:lnTo>
                    <a:pt x="1002" y="5939"/>
                  </a:lnTo>
                  <a:lnTo>
                    <a:pt x="3904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4"/>
            <p:cNvSpPr/>
            <p:nvPr/>
          </p:nvSpPr>
          <p:spPr>
            <a:xfrm>
              <a:off x="4152300" y="2317100"/>
              <a:ext cx="1227575" cy="1028250"/>
            </a:xfrm>
            <a:custGeom>
              <a:avLst/>
              <a:gdLst/>
              <a:ahLst/>
              <a:cxnLst/>
              <a:rect l="l" t="t" r="r" b="b"/>
              <a:pathLst>
                <a:path w="49103" h="41130" extrusionOk="0">
                  <a:moveTo>
                    <a:pt x="24551" y="1"/>
                  </a:moveTo>
                  <a:lnTo>
                    <a:pt x="18380" y="35960"/>
                  </a:lnTo>
                  <a:lnTo>
                    <a:pt x="1" y="35960"/>
                  </a:lnTo>
                  <a:lnTo>
                    <a:pt x="1" y="41130"/>
                  </a:lnTo>
                  <a:lnTo>
                    <a:pt x="49102" y="41130"/>
                  </a:lnTo>
                  <a:lnTo>
                    <a:pt x="47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4"/>
            <p:cNvSpPr/>
            <p:nvPr/>
          </p:nvSpPr>
          <p:spPr>
            <a:xfrm>
              <a:off x="5269775" y="2317100"/>
              <a:ext cx="110100" cy="1028250"/>
            </a:xfrm>
            <a:custGeom>
              <a:avLst/>
              <a:gdLst/>
              <a:ahLst/>
              <a:cxnLst/>
              <a:rect l="l" t="t" r="r" b="b"/>
              <a:pathLst>
                <a:path w="4404" h="41130" extrusionOk="0">
                  <a:moveTo>
                    <a:pt x="0" y="1"/>
                  </a:moveTo>
                  <a:lnTo>
                    <a:pt x="1735" y="41130"/>
                  </a:lnTo>
                  <a:lnTo>
                    <a:pt x="4403" y="41130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4"/>
            <p:cNvSpPr/>
            <p:nvPr/>
          </p:nvSpPr>
          <p:spPr>
            <a:xfrm>
              <a:off x="3011500" y="2844150"/>
              <a:ext cx="271050" cy="1484425"/>
            </a:xfrm>
            <a:custGeom>
              <a:avLst/>
              <a:gdLst/>
              <a:ahLst/>
              <a:cxnLst/>
              <a:rect l="l" t="t" r="r" b="b"/>
              <a:pathLst>
                <a:path w="10842" h="59377" extrusionOk="0">
                  <a:moveTo>
                    <a:pt x="5571" y="0"/>
                  </a:moveTo>
                  <a:lnTo>
                    <a:pt x="0" y="59376"/>
                  </a:lnTo>
                  <a:lnTo>
                    <a:pt x="1801" y="59376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4"/>
            <p:cNvSpPr/>
            <p:nvPr/>
          </p:nvSpPr>
          <p:spPr>
            <a:xfrm>
              <a:off x="3137400" y="2844150"/>
              <a:ext cx="145150" cy="141800"/>
            </a:xfrm>
            <a:custGeom>
              <a:avLst/>
              <a:gdLst/>
              <a:ahLst/>
              <a:cxnLst/>
              <a:rect l="l" t="t" r="r" b="b"/>
              <a:pathLst>
                <a:path w="5806" h="5672" extrusionOk="0">
                  <a:moveTo>
                    <a:pt x="535" y="0"/>
                  </a:moveTo>
                  <a:lnTo>
                    <a:pt x="1" y="5671"/>
                  </a:lnTo>
                  <a:lnTo>
                    <a:pt x="4938" y="567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4"/>
            <p:cNvSpPr/>
            <p:nvPr/>
          </p:nvSpPr>
          <p:spPr>
            <a:xfrm>
              <a:off x="5352325" y="2844150"/>
              <a:ext cx="271050" cy="1484425"/>
            </a:xfrm>
            <a:custGeom>
              <a:avLst/>
              <a:gdLst/>
              <a:ahLst/>
              <a:cxnLst/>
              <a:rect l="l" t="t" r="r" b="b"/>
              <a:pathLst>
                <a:path w="10842" h="59377" extrusionOk="0">
                  <a:moveTo>
                    <a:pt x="1" y="0"/>
                  </a:moveTo>
                  <a:lnTo>
                    <a:pt x="9074" y="59376"/>
                  </a:lnTo>
                  <a:lnTo>
                    <a:pt x="10842" y="593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4"/>
            <p:cNvSpPr/>
            <p:nvPr/>
          </p:nvSpPr>
          <p:spPr>
            <a:xfrm>
              <a:off x="5353150" y="2844150"/>
              <a:ext cx="144300" cy="141800"/>
            </a:xfrm>
            <a:custGeom>
              <a:avLst/>
              <a:gdLst/>
              <a:ahLst/>
              <a:cxnLst/>
              <a:rect l="l" t="t" r="r" b="b"/>
              <a:pathLst>
                <a:path w="5772" h="5672" extrusionOk="0">
                  <a:moveTo>
                    <a:pt x="1" y="0"/>
                  </a:moveTo>
                  <a:lnTo>
                    <a:pt x="835" y="5671"/>
                  </a:lnTo>
                  <a:lnTo>
                    <a:pt x="5772" y="5671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4"/>
            <p:cNvSpPr/>
            <p:nvPr/>
          </p:nvSpPr>
          <p:spPr>
            <a:xfrm>
              <a:off x="2927250" y="2687375"/>
              <a:ext cx="2780350" cy="125950"/>
            </a:xfrm>
            <a:custGeom>
              <a:avLst/>
              <a:gdLst/>
              <a:ahLst/>
              <a:cxnLst/>
              <a:rect l="l" t="t" r="r" b="b"/>
              <a:pathLst>
                <a:path w="111214" h="5038" extrusionOk="0">
                  <a:moveTo>
                    <a:pt x="1" y="0"/>
                  </a:moveTo>
                  <a:lnTo>
                    <a:pt x="1" y="5037"/>
                  </a:lnTo>
                  <a:lnTo>
                    <a:pt x="111214" y="5037"/>
                  </a:lnTo>
                  <a:lnTo>
                    <a:pt x="111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4"/>
            <p:cNvSpPr/>
            <p:nvPr/>
          </p:nvSpPr>
          <p:spPr>
            <a:xfrm>
              <a:off x="2969800" y="2813300"/>
              <a:ext cx="2695275" cy="30875"/>
            </a:xfrm>
            <a:custGeom>
              <a:avLst/>
              <a:gdLst/>
              <a:ahLst/>
              <a:cxnLst/>
              <a:rect l="l" t="t" r="r" b="b"/>
              <a:pathLst>
                <a:path w="107811" h="1235" extrusionOk="0">
                  <a:moveTo>
                    <a:pt x="0" y="0"/>
                  </a:moveTo>
                  <a:lnTo>
                    <a:pt x="0" y="1234"/>
                  </a:lnTo>
                  <a:lnTo>
                    <a:pt x="107810" y="1234"/>
                  </a:lnTo>
                  <a:lnTo>
                    <a:pt x="10781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4"/>
            <p:cNvSpPr/>
            <p:nvPr/>
          </p:nvSpPr>
          <p:spPr>
            <a:xfrm>
              <a:off x="1680550" y="4422775"/>
              <a:ext cx="4232200" cy="481200"/>
            </a:xfrm>
            <a:custGeom>
              <a:avLst/>
              <a:gdLst/>
              <a:ahLst/>
              <a:cxnLst/>
              <a:rect l="l" t="t" r="r" b="b"/>
              <a:pathLst>
                <a:path w="169288" h="19248" extrusionOk="0">
                  <a:moveTo>
                    <a:pt x="84627" y="0"/>
                  </a:moveTo>
                  <a:cubicBezTo>
                    <a:pt x="37894" y="0"/>
                    <a:pt x="0" y="4304"/>
                    <a:pt x="0" y="9641"/>
                  </a:cubicBezTo>
                  <a:cubicBezTo>
                    <a:pt x="0" y="14945"/>
                    <a:pt x="37894" y="19248"/>
                    <a:pt x="84627" y="19248"/>
                  </a:cubicBezTo>
                  <a:cubicBezTo>
                    <a:pt x="131360" y="19248"/>
                    <a:pt x="169288" y="14945"/>
                    <a:pt x="169288" y="9641"/>
                  </a:cubicBezTo>
                  <a:cubicBezTo>
                    <a:pt x="169288" y="4304"/>
                    <a:pt x="131360" y="0"/>
                    <a:pt x="84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4"/>
            <p:cNvSpPr/>
            <p:nvPr/>
          </p:nvSpPr>
          <p:spPr>
            <a:xfrm>
              <a:off x="1499575" y="4324375"/>
              <a:ext cx="4593300" cy="10025"/>
            </a:xfrm>
            <a:custGeom>
              <a:avLst/>
              <a:gdLst/>
              <a:ahLst/>
              <a:cxnLst/>
              <a:rect l="l" t="t" r="r" b="b"/>
              <a:pathLst>
                <a:path w="183732" h="401" extrusionOk="0">
                  <a:moveTo>
                    <a:pt x="91866" y="0"/>
                  </a:moveTo>
                  <a:lnTo>
                    <a:pt x="45933" y="67"/>
                  </a:lnTo>
                  <a:lnTo>
                    <a:pt x="22984" y="100"/>
                  </a:lnTo>
                  <a:lnTo>
                    <a:pt x="1" y="200"/>
                  </a:lnTo>
                  <a:lnTo>
                    <a:pt x="22984" y="301"/>
                  </a:lnTo>
                  <a:lnTo>
                    <a:pt x="45933" y="334"/>
                  </a:lnTo>
                  <a:lnTo>
                    <a:pt x="91866" y="401"/>
                  </a:lnTo>
                  <a:lnTo>
                    <a:pt x="137799" y="334"/>
                  </a:lnTo>
                  <a:lnTo>
                    <a:pt x="160749" y="301"/>
                  </a:lnTo>
                  <a:lnTo>
                    <a:pt x="183732" y="200"/>
                  </a:lnTo>
                  <a:lnTo>
                    <a:pt x="160749" y="100"/>
                  </a:lnTo>
                  <a:lnTo>
                    <a:pt x="137799" y="67"/>
                  </a:lnTo>
                  <a:lnTo>
                    <a:pt x="918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4"/>
            <p:cNvSpPr/>
            <p:nvPr/>
          </p:nvSpPr>
          <p:spPr>
            <a:xfrm>
              <a:off x="2304325" y="2068600"/>
              <a:ext cx="2520975" cy="1766275"/>
            </a:xfrm>
            <a:custGeom>
              <a:avLst/>
              <a:gdLst/>
              <a:ahLst/>
              <a:cxnLst/>
              <a:rect l="l" t="t" r="r" b="b"/>
              <a:pathLst>
                <a:path w="100839" h="70651" extrusionOk="0">
                  <a:moveTo>
                    <a:pt x="100672" y="0"/>
                  </a:moveTo>
                  <a:cubicBezTo>
                    <a:pt x="100205" y="267"/>
                    <a:pt x="99705" y="567"/>
                    <a:pt x="99238" y="834"/>
                  </a:cubicBezTo>
                  <a:lnTo>
                    <a:pt x="99395" y="1086"/>
                  </a:lnTo>
                  <a:lnTo>
                    <a:pt x="99395" y="1086"/>
                  </a:lnTo>
                  <a:cubicBezTo>
                    <a:pt x="99887" y="792"/>
                    <a:pt x="100347" y="529"/>
                    <a:pt x="100839" y="267"/>
                  </a:cubicBezTo>
                  <a:lnTo>
                    <a:pt x="100672" y="0"/>
                  </a:lnTo>
                  <a:close/>
                  <a:moveTo>
                    <a:pt x="99395" y="1086"/>
                  </a:moveTo>
                  <a:lnTo>
                    <a:pt x="99395" y="1086"/>
                  </a:lnTo>
                  <a:cubicBezTo>
                    <a:pt x="99387" y="1091"/>
                    <a:pt x="99379" y="1096"/>
                    <a:pt x="99371" y="1101"/>
                  </a:cubicBezTo>
                  <a:lnTo>
                    <a:pt x="99404" y="1101"/>
                  </a:lnTo>
                  <a:lnTo>
                    <a:pt x="99395" y="1086"/>
                  </a:lnTo>
                  <a:close/>
                  <a:moveTo>
                    <a:pt x="97470" y="1968"/>
                  </a:moveTo>
                  <a:cubicBezTo>
                    <a:pt x="97003" y="2268"/>
                    <a:pt x="96536" y="2569"/>
                    <a:pt x="96069" y="2902"/>
                  </a:cubicBezTo>
                  <a:lnTo>
                    <a:pt x="96236" y="3136"/>
                  </a:lnTo>
                  <a:cubicBezTo>
                    <a:pt x="96703" y="2802"/>
                    <a:pt x="97170" y="2502"/>
                    <a:pt x="97637" y="2202"/>
                  </a:cubicBezTo>
                  <a:lnTo>
                    <a:pt x="97470" y="1968"/>
                  </a:lnTo>
                  <a:close/>
                  <a:moveTo>
                    <a:pt x="94368" y="4136"/>
                  </a:moveTo>
                  <a:cubicBezTo>
                    <a:pt x="93934" y="4470"/>
                    <a:pt x="93500" y="4804"/>
                    <a:pt x="93067" y="5170"/>
                  </a:cubicBezTo>
                  <a:lnTo>
                    <a:pt x="93267" y="5404"/>
                  </a:lnTo>
                  <a:lnTo>
                    <a:pt x="93267" y="5371"/>
                  </a:lnTo>
                  <a:cubicBezTo>
                    <a:pt x="93700" y="5037"/>
                    <a:pt x="94134" y="4670"/>
                    <a:pt x="94568" y="4370"/>
                  </a:cubicBezTo>
                  <a:lnTo>
                    <a:pt x="94368" y="4136"/>
                  </a:lnTo>
                  <a:close/>
                  <a:moveTo>
                    <a:pt x="91465" y="6505"/>
                  </a:moveTo>
                  <a:cubicBezTo>
                    <a:pt x="91065" y="6872"/>
                    <a:pt x="90632" y="7239"/>
                    <a:pt x="90231" y="7639"/>
                  </a:cubicBezTo>
                  <a:lnTo>
                    <a:pt x="90431" y="7872"/>
                  </a:lnTo>
                  <a:lnTo>
                    <a:pt x="90431" y="7839"/>
                  </a:lnTo>
                  <a:cubicBezTo>
                    <a:pt x="90832" y="7472"/>
                    <a:pt x="91265" y="7072"/>
                    <a:pt x="91699" y="6738"/>
                  </a:cubicBezTo>
                  <a:lnTo>
                    <a:pt x="91465" y="6505"/>
                  </a:lnTo>
                  <a:close/>
                  <a:moveTo>
                    <a:pt x="88730" y="9107"/>
                  </a:moveTo>
                  <a:cubicBezTo>
                    <a:pt x="88330" y="9474"/>
                    <a:pt x="87963" y="9874"/>
                    <a:pt x="87563" y="10307"/>
                  </a:cubicBezTo>
                  <a:lnTo>
                    <a:pt x="87796" y="10508"/>
                  </a:lnTo>
                  <a:lnTo>
                    <a:pt x="87796" y="10474"/>
                  </a:lnTo>
                  <a:cubicBezTo>
                    <a:pt x="88163" y="10074"/>
                    <a:pt x="88563" y="9674"/>
                    <a:pt x="88964" y="9307"/>
                  </a:cubicBezTo>
                  <a:lnTo>
                    <a:pt x="88730" y="9107"/>
                  </a:lnTo>
                  <a:close/>
                  <a:moveTo>
                    <a:pt x="86128" y="11842"/>
                  </a:moveTo>
                  <a:cubicBezTo>
                    <a:pt x="85761" y="12276"/>
                    <a:pt x="85394" y="12709"/>
                    <a:pt x="85061" y="13109"/>
                  </a:cubicBezTo>
                  <a:lnTo>
                    <a:pt x="85294" y="13310"/>
                  </a:lnTo>
                  <a:lnTo>
                    <a:pt x="85294" y="13276"/>
                  </a:lnTo>
                  <a:cubicBezTo>
                    <a:pt x="85661" y="12876"/>
                    <a:pt x="86028" y="12442"/>
                    <a:pt x="86362" y="12042"/>
                  </a:cubicBezTo>
                  <a:lnTo>
                    <a:pt x="86128" y="11842"/>
                  </a:lnTo>
                  <a:close/>
                  <a:moveTo>
                    <a:pt x="83727" y="14744"/>
                  </a:moveTo>
                  <a:cubicBezTo>
                    <a:pt x="83393" y="15178"/>
                    <a:pt x="83059" y="15645"/>
                    <a:pt x="82726" y="16078"/>
                  </a:cubicBezTo>
                  <a:lnTo>
                    <a:pt x="82993" y="16245"/>
                  </a:lnTo>
                  <a:cubicBezTo>
                    <a:pt x="83326" y="15778"/>
                    <a:pt x="83660" y="15344"/>
                    <a:pt x="83993" y="14944"/>
                  </a:cubicBezTo>
                  <a:lnTo>
                    <a:pt x="83727" y="14744"/>
                  </a:lnTo>
                  <a:close/>
                  <a:moveTo>
                    <a:pt x="81492" y="17779"/>
                  </a:moveTo>
                  <a:cubicBezTo>
                    <a:pt x="81191" y="18213"/>
                    <a:pt x="80858" y="18680"/>
                    <a:pt x="80558" y="19147"/>
                  </a:cubicBezTo>
                  <a:lnTo>
                    <a:pt x="80825" y="19314"/>
                  </a:lnTo>
                  <a:cubicBezTo>
                    <a:pt x="81125" y="18847"/>
                    <a:pt x="81458" y="18380"/>
                    <a:pt x="81759" y="17946"/>
                  </a:cubicBezTo>
                  <a:lnTo>
                    <a:pt x="81492" y="17779"/>
                  </a:lnTo>
                  <a:close/>
                  <a:moveTo>
                    <a:pt x="79424" y="20882"/>
                  </a:moveTo>
                  <a:cubicBezTo>
                    <a:pt x="79123" y="21349"/>
                    <a:pt x="78823" y="21849"/>
                    <a:pt x="78523" y="22316"/>
                  </a:cubicBezTo>
                  <a:lnTo>
                    <a:pt x="78790" y="22483"/>
                  </a:lnTo>
                  <a:lnTo>
                    <a:pt x="78790" y="22449"/>
                  </a:lnTo>
                  <a:cubicBezTo>
                    <a:pt x="79090" y="21982"/>
                    <a:pt x="79390" y="21515"/>
                    <a:pt x="79690" y="21048"/>
                  </a:cubicBezTo>
                  <a:lnTo>
                    <a:pt x="79424" y="20882"/>
                  </a:lnTo>
                  <a:close/>
                  <a:moveTo>
                    <a:pt x="77455" y="24084"/>
                  </a:moveTo>
                  <a:cubicBezTo>
                    <a:pt x="77155" y="24584"/>
                    <a:pt x="76888" y="25051"/>
                    <a:pt x="76622" y="25552"/>
                  </a:cubicBezTo>
                  <a:lnTo>
                    <a:pt x="76888" y="25685"/>
                  </a:lnTo>
                  <a:lnTo>
                    <a:pt x="76888" y="25652"/>
                  </a:lnTo>
                  <a:cubicBezTo>
                    <a:pt x="77189" y="25185"/>
                    <a:pt x="77455" y="24718"/>
                    <a:pt x="77722" y="24251"/>
                  </a:cubicBezTo>
                  <a:lnTo>
                    <a:pt x="77455" y="24084"/>
                  </a:lnTo>
                  <a:close/>
                  <a:moveTo>
                    <a:pt x="75587" y="27353"/>
                  </a:moveTo>
                  <a:cubicBezTo>
                    <a:pt x="75321" y="27853"/>
                    <a:pt x="75054" y="28320"/>
                    <a:pt x="74787" y="28821"/>
                  </a:cubicBezTo>
                  <a:lnTo>
                    <a:pt x="75087" y="28954"/>
                  </a:lnTo>
                  <a:lnTo>
                    <a:pt x="75120" y="28954"/>
                  </a:lnTo>
                  <a:cubicBezTo>
                    <a:pt x="75354" y="28454"/>
                    <a:pt x="75621" y="27953"/>
                    <a:pt x="75854" y="27520"/>
                  </a:cubicBezTo>
                  <a:lnTo>
                    <a:pt x="75587" y="27353"/>
                  </a:lnTo>
                  <a:close/>
                  <a:moveTo>
                    <a:pt x="73820" y="30689"/>
                  </a:moveTo>
                  <a:lnTo>
                    <a:pt x="73052" y="32156"/>
                  </a:lnTo>
                  <a:lnTo>
                    <a:pt x="73319" y="32290"/>
                  </a:lnTo>
                  <a:lnTo>
                    <a:pt x="74086" y="30822"/>
                  </a:lnTo>
                  <a:lnTo>
                    <a:pt x="73820" y="30689"/>
                  </a:lnTo>
                  <a:close/>
                  <a:moveTo>
                    <a:pt x="72085" y="33991"/>
                  </a:moveTo>
                  <a:lnTo>
                    <a:pt x="71351" y="35492"/>
                  </a:lnTo>
                  <a:lnTo>
                    <a:pt x="71618" y="35626"/>
                  </a:lnTo>
                  <a:lnTo>
                    <a:pt x="72385" y="34158"/>
                  </a:lnTo>
                  <a:lnTo>
                    <a:pt x="72085" y="33991"/>
                  </a:lnTo>
                  <a:close/>
                  <a:moveTo>
                    <a:pt x="70417" y="37360"/>
                  </a:moveTo>
                  <a:lnTo>
                    <a:pt x="69683" y="38861"/>
                  </a:lnTo>
                  <a:lnTo>
                    <a:pt x="69950" y="38995"/>
                  </a:lnTo>
                  <a:lnTo>
                    <a:pt x="70717" y="37494"/>
                  </a:lnTo>
                  <a:lnTo>
                    <a:pt x="70417" y="37360"/>
                  </a:lnTo>
                  <a:close/>
                  <a:moveTo>
                    <a:pt x="68749" y="40729"/>
                  </a:moveTo>
                  <a:cubicBezTo>
                    <a:pt x="68482" y="41230"/>
                    <a:pt x="68249" y="41730"/>
                    <a:pt x="67982" y="42230"/>
                  </a:cubicBezTo>
                  <a:lnTo>
                    <a:pt x="68249" y="42364"/>
                  </a:lnTo>
                  <a:lnTo>
                    <a:pt x="69016" y="40863"/>
                  </a:lnTo>
                  <a:lnTo>
                    <a:pt x="68749" y="40729"/>
                  </a:lnTo>
                  <a:close/>
                  <a:moveTo>
                    <a:pt x="67015" y="44065"/>
                  </a:moveTo>
                  <a:cubicBezTo>
                    <a:pt x="66781" y="44565"/>
                    <a:pt x="66514" y="45066"/>
                    <a:pt x="66247" y="45533"/>
                  </a:cubicBezTo>
                  <a:lnTo>
                    <a:pt x="66514" y="45699"/>
                  </a:lnTo>
                  <a:lnTo>
                    <a:pt x="66514" y="45666"/>
                  </a:lnTo>
                  <a:cubicBezTo>
                    <a:pt x="66781" y="45199"/>
                    <a:pt x="67048" y="44699"/>
                    <a:pt x="67315" y="44232"/>
                  </a:cubicBezTo>
                  <a:lnTo>
                    <a:pt x="67015" y="44065"/>
                  </a:lnTo>
                  <a:close/>
                  <a:moveTo>
                    <a:pt x="65280" y="47401"/>
                  </a:moveTo>
                  <a:cubicBezTo>
                    <a:pt x="64980" y="47868"/>
                    <a:pt x="64713" y="48368"/>
                    <a:pt x="64446" y="48835"/>
                  </a:cubicBezTo>
                  <a:lnTo>
                    <a:pt x="64713" y="49002"/>
                  </a:lnTo>
                  <a:lnTo>
                    <a:pt x="64713" y="48968"/>
                  </a:lnTo>
                  <a:cubicBezTo>
                    <a:pt x="64980" y="48501"/>
                    <a:pt x="65247" y="48001"/>
                    <a:pt x="65547" y="47534"/>
                  </a:cubicBezTo>
                  <a:lnTo>
                    <a:pt x="65280" y="47401"/>
                  </a:lnTo>
                  <a:close/>
                  <a:moveTo>
                    <a:pt x="300" y="48435"/>
                  </a:moveTo>
                  <a:lnTo>
                    <a:pt x="0" y="48501"/>
                  </a:lnTo>
                  <a:cubicBezTo>
                    <a:pt x="100" y="49035"/>
                    <a:pt x="267" y="49569"/>
                    <a:pt x="434" y="50136"/>
                  </a:cubicBezTo>
                  <a:lnTo>
                    <a:pt x="701" y="50036"/>
                  </a:lnTo>
                  <a:cubicBezTo>
                    <a:pt x="567" y="49502"/>
                    <a:pt x="400" y="48968"/>
                    <a:pt x="300" y="48435"/>
                  </a:cubicBezTo>
                  <a:close/>
                  <a:moveTo>
                    <a:pt x="63379" y="50636"/>
                  </a:moveTo>
                  <a:cubicBezTo>
                    <a:pt x="63112" y="51103"/>
                    <a:pt x="62812" y="51570"/>
                    <a:pt x="62511" y="52037"/>
                  </a:cubicBezTo>
                  <a:lnTo>
                    <a:pt x="62778" y="52204"/>
                  </a:lnTo>
                  <a:cubicBezTo>
                    <a:pt x="63079" y="51737"/>
                    <a:pt x="63379" y="51270"/>
                    <a:pt x="63646" y="50770"/>
                  </a:cubicBezTo>
                  <a:lnTo>
                    <a:pt x="63379" y="50636"/>
                  </a:lnTo>
                  <a:close/>
                  <a:moveTo>
                    <a:pt x="1501" y="51937"/>
                  </a:moveTo>
                  <a:lnTo>
                    <a:pt x="1201" y="52071"/>
                  </a:lnTo>
                  <a:cubicBezTo>
                    <a:pt x="1435" y="52571"/>
                    <a:pt x="1668" y="53071"/>
                    <a:pt x="1968" y="53572"/>
                  </a:cubicBezTo>
                  <a:lnTo>
                    <a:pt x="2235" y="53438"/>
                  </a:lnTo>
                  <a:cubicBezTo>
                    <a:pt x="1968" y="52938"/>
                    <a:pt x="1701" y="52438"/>
                    <a:pt x="1501" y="51937"/>
                  </a:cubicBezTo>
                  <a:close/>
                  <a:moveTo>
                    <a:pt x="61377" y="53805"/>
                  </a:moveTo>
                  <a:cubicBezTo>
                    <a:pt x="61077" y="54272"/>
                    <a:pt x="60777" y="54706"/>
                    <a:pt x="60443" y="55173"/>
                  </a:cubicBezTo>
                  <a:lnTo>
                    <a:pt x="60710" y="55340"/>
                  </a:lnTo>
                  <a:cubicBezTo>
                    <a:pt x="61010" y="54906"/>
                    <a:pt x="61344" y="54439"/>
                    <a:pt x="61644" y="53972"/>
                  </a:cubicBezTo>
                  <a:lnTo>
                    <a:pt x="61377" y="53805"/>
                  </a:lnTo>
                  <a:close/>
                  <a:moveTo>
                    <a:pt x="3303" y="55206"/>
                  </a:moveTo>
                  <a:lnTo>
                    <a:pt x="3036" y="55373"/>
                  </a:lnTo>
                  <a:cubicBezTo>
                    <a:pt x="3336" y="55840"/>
                    <a:pt x="3669" y="56307"/>
                    <a:pt x="4003" y="56741"/>
                  </a:cubicBezTo>
                  <a:lnTo>
                    <a:pt x="4237" y="56574"/>
                  </a:lnTo>
                  <a:cubicBezTo>
                    <a:pt x="3903" y="56107"/>
                    <a:pt x="3603" y="55673"/>
                    <a:pt x="3303" y="55206"/>
                  </a:cubicBezTo>
                  <a:close/>
                  <a:moveTo>
                    <a:pt x="59209" y="56841"/>
                  </a:moveTo>
                  <a:cubicBezTo>
                    <a:pt x="58876" y="57274"/>
                    <a:pt x="58509" y="57708"/>
                    <a:pt x="58175" y="58142"/>
                  </a:cubicBezTo>
                  <a:lnTo>
                    <a:pt x="58409" y="58342"/>
                  </a:lnTo>
                  <a:cubicBezTo>
                    <a:pt x="58742" y="57908"/>
                    <a:pt x="59109" y="57475"/>
                    <a:pt x="59443" y="57008"/>
                  </a:cubicBezTo>
                  <a:lnTo>
                    <a:pt x="59209" y="56841"/>
                  </a:lnTo>
                  <a:close/>
                  <a:moveTo>
                    <a:pt x="5537" y="58175"/>
                  </a:moveTo>
                  <a:lnTo>
                    <a:pt x="5304" y="58375"/>
                  </a:lnTo>
                  <a:cubicBezTo>
                    <a:pt x="5671" y="58809"/>
                    <a:pt x="6038" y="59209"/>
                    <a:pt x="6438" y="59643"/>
                  </a:cubicBezTo>
                  <a:lnTo>
                    <a:pt x="6638" y="59443"/>
                  </a:lnTo>
                  <a:cubicBezTo>
                    <a:pt x="6271" y="59009"/>
                    <a:pt x="5904" y="58609"/>
                    <a:pt x="5537" y="58175"/>
                  </a:cubicBezTo>
                  <a:close/>
                  <a:moveTo>
                    <a:pt x="56841" y="59709"/>
                  </a:moveTo>
                  <a:cubicBezTo>
                    <a:pt x="56474" y="60143"/>
                    <a:pt x="56074" y="60543"/>
                    <a:pt x="55673" y="60910"/>
                  </a:cubicBezTo>
                  <a:lnTo>
                    <a:pt x="55873" y="61110"/>
                  </a:lnTo>
                  <a:cubicBezTo>
                    <a:pt x="56240" y="60744"/>
                    <a:pt x="56641" y="60310"/>
                    <a:pt x="57074" y="59943"/>
                  </a:cubicBezTo>
                  <a:lnTo>
                    <a:pt x="56841" y="59709"/>
                  </a:lnTo>
                  <a:close/>
                  <a:moveTo>
                    <a:pt x="8206" y="60910"/>
                  </a:moveTo>
                  <a:lnTo>
                    <a:pt x="7973" y="61144"/>
                  </a:lnTo>
                  <a:cubicBezTo>
                    <a:pt x="8406" y="61511"/>
                    <a:pt x="8806" y="61878"/>
                    <a:pt x="9240" y="62245"/>
                  </a:cubicBezTo>
                  <a:lnTo>
                    <a:pt x="9440" y="62011"/>
                  </a:lnTo>
                  <a:cubicBezTo>
                    <a:pt x="9040" y="61644"/>
                    <a:pt x="8606" y="61277"/>
                    <a:pt x="8206" y="60910"/>
                  </a:cubicBezTo>
                  <a:close/>
                  <a:moveTo>
                    <a:pt x="54172" y="62345"/>
                  </a:moveTo>
                  <a:cubicBezTo>
                    <a:pt x="53772" y="62712"/>
                    <a:pt x="53305" y="63045"/>
                    <a:pt x="52905" y="63412"/>
                  </a:cubicBezTo>
                  <a:lnTo>
                    <a:pt x="53061" y="63595"/>
                  </a:lnTo>
                  <a:lnTo>
                    <a:pt x="53061" y="63595"/>
                  </a:lnTo>
                  <a:cubicBezTo>
                    <a:pt x="53487" y="63266"/>
                    <a:pt x="53914" y="62906"/>
                    <a:pt x="54372" y="62578"/>
                  </a:cubicBezTo>
                  <a:lnTo>
                    <a:pt x="54172" y="62345"/>
                  </a:lnTo>
                  <a:close/>
                  <a:moveTo>
                    <a:pt x="53061" y="63595"/>
                  </a:moveTo>
                  <a:cubicBezTo>
                    <a:pt x="53053" y="63601"/>
                    <a:pt x="53046" y="63606"/>
                    <a:pt x="53038" y="63612"/>
                  </a:cubicBezTo>
                  <a:lnTo>
                    <a:pt x="53105" y="63646"/>
                  </a:lnTo>
                  <a:lnTo>
                    <a:pt x="53061" y="63595"/>
                  </a:lnTo>
                  <a:close/>
                  <a:moveTo>
                    <a:pt x="11041" y="63312"/>
                  </a:moveTo>
                  <a:lnTo>
                    <a:pt x="10841" y="63546"/>
                  </a:lnTo>
                  <a:cubicBezTo>
                    <a:pt x="11308" y="63879"/>
                    <a:pt x="11775" y="64213"/>
                    <a:pt x="12242" y="64513"/>
                  </a:cubicBezTo>
                  <a:lnTo>
                    <a:pt x="12409" y="64246"/>
                  </a:lnTo>
                  <a:cubicBezTo>
                    <a:pt x="11942" y="63946"/>
                    <a:pt x="11475" y="63612"/>
                    <a:pt x="11041" y="63312"/>
                  </a:cubicBezTo>
                  <a:close/>
                  <a:moveTo>
                    <a:pt x="51203" y="64613"/>
                  </a:moveTo>
                  <a:cubicBezTo>
                    <a:pt x="50736" y="64947"/>
                    <a:pt x="50269" y="65247"/>
                    <a:pt x="49802" y="65514"/>
                  </a:cubicBezTo>
                  <a:lnTo>
                    <a:pt x="49960" y="65766"/>
                  </a:lnTo>
                  <a:lnTo>
                    <a:pt x="49960" y="65766"/>
                  </a:lnTo>
                  <a:cubicBezTo>
                    <a:pt x="50451" y="65471"/>
                    <a:pt x="50911" y="65175"/>
                    <a:pt x="51370" y="64880"/>
                  </a:cubicBezTo>
                  <a:lnTo>
                    <a:pt x="51203" y="64613"/>
                  </a:lnTo>
                  <a:close/>
                  <a:moveTo>
                    <a:pt x="49960" y="65766"/>
                  </a:moveTo>
                  <a:cubicBezTo>
                    <a:pt x="49952" y="65771"/>
                    <a:pt x="49944" y="65776"/>
                    <a:pt x="49936" y="65781"/>
                  </a:cubicBezTo>
                  <a:lnTo>
                    <a:pt x="49969" y="65781"/>
                  </a:lnTo>
                  <a:lnTo>
                    <a:pt x="49960" y="65766"/>
                  </a:lnTo>
                  <a:close/>
                  <a:moveTo>
                    <a:pt x="14144" y="65347"/>
                  </a:moveTo>
                  <a:lnTo>
                    <a:pt x="14010" y="65614"/>
                  </a:lnTo>
                  <a:cubicBezTo>
                    <a:pt x="14477" y="65914"/>
                    <a:pt x="14978" y="66181"/>
                    <a:pt x="15445" y="66448"/>
                  </a:cubicBezTo>
                  <a:lnTo>
                    <a:pt x="15611" y="66181"/>
                  </a:lnTo>
                  <a:cubicBezTo>
                    <a:pt x="15111" y="65914"/>
                    <a:pt x="14644" y="65647"/>
                    <a:pt x="14144" y="65347"/>
                  </a:cubicBezTo>
                  <a:close/>
                  <a:moveTo>
                    <a:pt x="48001" y="66548"/>
                  </a:moveTo>
                  <a:cubicBezTo>
                    <a:pt x="47501" y="66781"/>
                    <a:pt x="47000" y="67015"/>
                    <a:pt x="46500" y="67248"/>
                  </a:cubicBezTo>
                  <a:lnTo>
                    <a:pt x="46614" y="67476"/>
                  </a:lnTo>
                  <a:lnTo>
                    <a:pt x="46614" y="67476"/>
                  </a:lnTo>
                  <a:cubicBezTo>
                    <a:pt x="47110" y="67277"/>
                    <a:pt x="47639" y="67046"/>
                    <a:pt x="48135" y="66815"/>
                  </a:cubicBezTo>
                  <a:lnTo>
                    <a:pt x="48001" y="66548"/>
                  </a:lnTo>
                  <a:close/>
                  <a:moveTo>
                    <a:pt x="46614" y="67476"/>
                  </a:moveTo>
                  <a:lnTo>
                    <a:pt x="46614" y="67476"/>
                  </a:lnTo>
                  <a:cubicBezTo>
                    <a:pt x="46609" y="67478"/>
                    <a:pt x="46605" y="67480"/>
                    <a:pt x="46600" y="67482"/>
                  </a:cubicBezTo>
                  <a:lnTo>
                    <a:pt x="46633" y="67515"/>
                  </a:lnTo>
                  <a:lnTo>
                    <a:pt x="46614" y="67476"/>
                  </a:lnTo>
                  <a:close/>
                  <a:moveTo>
                    <a:pt x="17479" y="67115"/>
                  </a:moveTo>
                  <a:lnTo>
                    <a:pt x="17346" y="67415"/>
                  </a:lnTo>
                  <a:cubicBezTo>
                    <a:pt x="17846" y="67649"/>
                    <a:pt x="18347" y="67849"/>
                    <a:pt x="18880" y="68049"/>
                  </a:cubicBezTo>
                  <a:lnTo>
                    <a:pt x="18980" y="67782"/>
                  </a:lnTo>
                  <a:cubicBezTo>
                    <a:pt x="18480" y="67582"/>
                    <a:pt x="17980" y="67348"/>
                    <a:pt x="17479" y="67115"/>
                  </a:cubicBezTo>
                  <a:close/>
                  <a:moveTo>
                    <a:pt x="44565" y="68015"/>
                  </a:moveTo>
                  <a:cubicBezTo>
                    <a:pt x="44065" y="68216"/>
                    <a:pt x="43531" y="68382"/>
                    <a:pt x="42998" y="68583"/>
                  </a:cubicBezTo>
                  <a:lnTo>
                    <a:pt x="43094" y="68838"/>
                  </a:lnTo>
                  <a:lnTo>
                    <a:pt x="43094" y="68838"/>
                  </a:lnTo>
                  <a:cubicBezTo>
                    <a:pt x="43617" y="68643"/>
                    <a:pt x="44142" y="68479"/>
                    <a:pt x="44699" y="68316"/>
                  </a:cubicBezTo>
                  <a:lnTo>
                    <a:pt x="44565" y="68015"/>
                  </a:lnTo>
                  <a:close/>
                  <a:moveTo>
                    <a:pt x="43094" y="68838"/>
                  </a:moveTo>
                  <a:cubicBezTo>
                    <a:pt x="43084" y="68842"/>
                    <a:pt x="43074" y="68846"/>
                    <a:pt x="43064" y="68849"/>
                  </a:cubicBezTo>
                  <a:lnTo>
                    <a:pt x="43098" y="68849"/>
                  </a:lnTo>
                  <a:lnTo>
                    <a:pt x="43094" y="68838"/>
                  </a:lnTo>
                  <a:close/>
                  <a:moveTo>
                    <a:pt x="20948" y="68482"/>
                  </a:moveTo>
                  <a:lnTo>
                    <a:pt x="20848" y="68783"/>
                  </a:lnTo>
                  <a:cubicBezTo>
                    <a:pt x="21382" y="68949"/>
                    <a:pt x="21916" y="69116"/>
                    <a:pt x="22450" y="69283"/>
                  </a:cubicBezTo>
                  <a:lnTo>
                    <a:pt x="22516" y="68983"/>
                  </a:lnTo>
                  <a:cubicBezTo>
                    <a:pt x="22016" y="68816"/>
                    <a:pt x="21482" y="68649"/>
                    <a:pt x="20948" y="68482"/>
                  </a:cubicBezTo>
                  <a:close/>
                  <a:moveTo>
                    <a:pt x="40996" y="69150"/>
                  </a:moveTo>
                  <a:cubicBezTo>
                    <a:pt x="40462" y="69283"/>
                    <a:pt x="39929" y="69416"/>
                    <a:pt x="39395" y="69517"/>
                  </a:cubicBezTo>
                  <a:lnTo>
                    <a:pt x="39460" y="69811"/>
                  </a:lnTo>
                  <a:lnTo>
                    <a:pt x="39460" y="69811"/>
                  </a:lnTo>
                  <a:cubicBezTo>
                    <a:pt x="39985" y="69711"/>
                    <a:pt x="40540" y="69581"/>
                    <a:pt x="41096" y="69450"/>
                  </a:cubicBezTo>
                  <a:lnTo>
                    <a:pt x="40996" y="69150"/>
                  </a:lnTo>
                  <a:close/>
                  <a:moveTo>
                    <a:pt x="39460" y="69811"/>
                  </a:moveTo>
                  <a:cubicBezTo>
                    <a:pt x="39450" y="69813"/>
                    <a:pt x="39439" y="69815"/>
                    <a:pt x="39428" y="69817"/>
                  </a:cubicBezTo>
                  <a:lnTo>
                    <a:pt x="39462" y="69817"/>
                  </a:lnTo>
                  <a:lnTo>
                    <a:pt x="39460" y="69811"/>
                  </a:lnTo>
                  <a:close/>
                  <a:moveTo>
                    <a:pt x="24518" y="69483"/>
                  </a:moveTo>
                  <a:lnTo>
                    <a:pt x="24451" y="69783"/>
                  </a:lnTo>
                  <a:cubicBezTo>
                    <a:pt x="25018" y="69917"/>
                    <a:pt x="25585" y="70017"/>
                    <a:pt x="26119" y="70117"/>
                  </a:cubicBezTo>
                  <a:lnTo>
                    <a:pt x="26152" y="69817"/>
                  </a:lnTo>
                  <a:cubicBezTo>
                    <a:pt x="25618" y="69717"/>
                    <a:pt x="25051" y="69617"/>
                    <a:pt x="24518" y="69483"/>
                  </a:cubicBezTo>
                  <a:close/>
                  <a:moveTo>
                    <a:pt x="37327" y="69917"/>
                  </a:moveTo>
                  <a:cubicBezTo>
                    <a:pt x="36760" y="69984"/>
                    <a:pt x="36226" y="70050"/>
                    <a:pt x="35659" y="70117"/>
                  </a:cubicBezTo>
                  <a:lnTo>
                    <a:pt x="35692" y="70451"/>
                  </a:lnTo>
                  <a:lnTo>
                    <a:pt x="35692" y="70417"/>
                  </a:lnTo>
                  <a:cubicBezTo>
                    <a:pt x="36259" y="70350"/>
                    <a:pt x="36826" y="70284"/>
                    <a:pt x="37360" y="70217"/>
                  </a:cubicBezTo>
                  <a:lnTo>
                    <a:pt x="37327" y="69917"/>
                  </a:lnTo>
                  <a:close/>
                  <a:moveTo>
                    <a:pt x="28220" y="70117"/>
                  </a:moveTo>
                  <a:lnTo>
                    <a:pt x="28187" y="70417"/>
                  </a:lnTo>
                  <a:cubicBezTo>
                    <a:pt x="28721" y="70484"/>
                    <a:pt x="29288" y="70517"/>
                    <a:pt x="29855" y="70551"/>
                  </a:cubicBezTo>
                  <a:lnTo>
                    <a:pt x="29888" y="70250"/>
                  </a:lnTo>
                  <a:cubicBezTo>
                    <a:pt x="29321" y="70217"/>
                    <a:pt x="28754" y="70184"/>
                    <a:pt x="28220" y="70117"/>
                  </a:cubicBezTo>
                  <a:close/>
                  <a:moveTo>
                    <a:pt x="33591" y="70284"/>
                  </a:moveTo>
                  <a:cubicBezTo>
                    <a:pt x="33057" y="70317"/>
                    <a:pt x="32523" y="70317"/>
                    <a:pt x="31990" y="70317"/>
                  </a:cubicBezTo>
                  <a:lnTo>
                    <a:pt x="31923" y="70317"/>
                  </a:lnTo>
                  <a:lnTo>
                    <a:pt x="31923" y="70651"/>
                  </a:lnTo>
                  <a:lnTo>
                    <a:pt x="31990" y="70651"/>
                  </a:lnTo>
                  <a:cubicBezTo>
                    <a:pt x="32523" y="70651"/>
                    <a:pt x="33057" y="70617"/>
                    <a:pt x="33591" y="70584"/>
                  </a:cubicBezTo>
                  <a:lnTo>
                    <a:pt x="33591" y="702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4"/>
            <p:cNvSpPr/>
            <p:nvPr/>
          </p:nvSpPr>
          <p:spPr>
            <a:xfrm>
              <a:off x="4869475" y="2033575"/>
              <a:ext cx="22550" cy="15850"/>
            </a:xfrm>
            <a:custGeom>
              <a:avLst/>
              <a:gdLst/>
              <a:ahLst/>
              <a:cxnLst/>
              <a:rect l="l" t="t" r="r" b="b"/>
              <a:pathLst>
                <a:path w="902" h="634" extrusionOk="0">
                  <a:moveTo>
                    <a:pt x="735" y="0"/>
                  </a:moveTo>
                  <a:lnTo>
                    <a:pt x="1" y="367"/>
                  </a:lnTo>
                  <a:lnTo>
                    <a:pt x="134" y="634"/>
                  </a:lnTo>
                  <a:lnTo>
                    <a:pt x="901" y="2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4"/>
            <p:cNvSpPr/>
            <p:nvPr/>
          </p:nvSpPr>
          <p:spPr>
            <a:xfrm>
              <a:off x="4718550" y="1874275"/>
              <a:ext cx="577925" cy="260225"/>
            </a:xfrm>
            <a:custGeom>
              <a:avLst/>
              <a:gdLst/>
              <a:ahLst/>
              <a:cxnLst/>
              <a:rect l="l" t="t" r="r" b="b"/>
              <a:pathLst>
                <a:path w="23117" h="10409" extrusionOk="0">
                  <a:moveTo>
                    <a:pt x="23117" y="1"/>
                  </a:moveTo>
                  <a:lnTo>
                    <a:pt x="2268" y="4137"/>
                  </a:lnTo>
                  <a:lnTo>
                    <a:pt x="0" y="10408"/>
                  </a:lnTo>
                  <a:lnTo>
                    <a:pt x="4804" y="6639"/>
                  </a:lnTo>
                  <a:lnTo>
                    <a:pt x="2311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4"/>
            <p:cNvSpPr/>
            <p:nvPr/>
          </p:nvSpPr>
          <p:spPr>
            <a:xfrm>
              <a:off x="4718550" y="1874275"/>
              <a:ext cx="577925" cy="260225"/>
            </a:xfrm>
            <a:custGeom>
              <a:avLst/>
              <a:gdLst/>
              <a:ahLst/>
              <a:cxnLst/>
              <a:rect l="l" t="t" r="r" b="b"/>
              <a:pathLst>
                <a:path w="23117" h="10409" extrusionOk="0">
                  <a:moveTo>
                    <a:pt x="23117" y="1"/>
                  </a:moveTo>
                  <a:lnTo>
                    <a:pt x="2268" y="4137"/>
                  </a:lnTo>
                  <a:lnTo>
                    <a:pt x="0" y="10408"/>
                  </a:lnTo>
                  <a:lnTo>
                    <a:pt x="4804" y="6639"/>
                  </a:lnTo>
                  <a:lnTo>
                    <a:pt x="2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4"/>
            <p:cNvSpPr/>
            <p:nvPr/>
          </p:nvSpPr>
          <p:spPr>
            <a:xfrm>
              <a:off x="4718550" y="2040225"/>
              <a:ext cx="135100" cy="94275"/>
            </a:xfrm>
            <a:custGeom>
              <a:avLst/>
              <a:gdLst/>
              <a:ahLst/>
              <a:cxnLst/>
              <a:rect l="l" t="t" r="r" b="b"/>
              <a:pathLst>
                <a:path w="5404" h="3771" extrusionOk="0">
                  <a:moveTo>
                    <a:pt x="4804" y="1"/>
                  </a:moveTo>
                  <a:lnTo>
                    <a:pt x="0" y="3770"/>
                  </a:lnTo>
                  <a:lnTo>
                    <a:pt x="5404" y="1469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4"/>
            <p:cNvSpPr/>
            <p:nvPr/>
          </p:nvSpPr>
          <p:spPr>
            <a:xfrm>
              <a:off x="4838625" y="1874275"/>
              <a:ext cx="457850" cy="366975"/>
            </a:xfrm>
            <a:custGeom>
              <a:avLst/>
              <a:gdLst/>
              <a:ahLst/>
              <a:cxnLst/>
              <a:rect l="l" t="t" r="r" b="b"/>
              <a:pathLst>
                <a:path w="18314" h="14679" extrusionOk="0">
                  <a:moveTo>
                    <a:pt x="18314" y="1"/>
                  </a:moveTo>
                  <a:lnTo>
                    <a:pt x="1" y="6639"/>
                  </a:lnTo>
                  <a:lnTo>
                    <a:pt x="3270" y="14678"/>
                  </a:lnTo>
                  <a:lnTo>
                    <a:pt x="18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4"/>
            <p:cNvSpPr/>
            <p:nvPr/>
          </p:nvSpPr>
          <p:spPr>
            <a:xfrm>
              <a:off x="4585100" y="1854275"/>
              <a:ext cx="711375" cy="123450"/>
            </a:xfrm>
            <a:custGeom>
              <a:avLst/>
              <a:gdLst/>
              <a:ahLst/>
              <a:cxnLst/>
              <a:rect l="l" t="t" r="r" b="b"/>
              <a:pathLst>
                <a:path w="28455" h="4938" extrusionOk="0">
                  <a:moveTo>
                    <a:pt x="1" y="0"/>
                  </a:moveTo>
                  <a:lnTo>
                    <a:pt x="7606" y="4937"/>
                  </a:lnTo>
                  <a:lnTo>
                    <a:pt x="28455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4"/>
            <p:cNvSpPr/>
            <p:nvPr/>
          </p:nvSpPr>
          <p:spPr>
            <a:xfrm>
              <a:off x="2903900" y="4115050"/>
              <a:ext cx="739725" cy="661625"/>
            </a:xfrm>
            <a:custGeom>
              <a:avLst/>
              <a:gdLst/>
              <a:ahLst/>
              <a:cxnLst/>
              <a:rect l="l" t="t" r="r" b="b"/>
              <a:pathLst>
                <a:path w="29589" h="26465" extrusionOk="0">
                  <a:moveTo>
                    <a:pt x="28355" y="1"/>
                  </a:moveTo>
                  <a:lnTo>
                    <a:pt x="10875" y="167"/>
                  </a:lnTo>
                  <a:lnTo>
                    <a:pt x="12610" y="13577"/>
                  </a:lnTo>
                  <a:lnTo>
                    <a:pt x="12610" y="14111"/>
                  </a:lnTo>
                  <a:lnTo>
                    <a:pt x="12710" y="16879"/>
                  </a:lnTo>
                  <a:lnTo>
                    <a:pt x="12710" y="17180"/>
                  </a:lnTo>
                  <a:cubicBezTo>
                    <a:pt x="12710" y="17180"/>
                    <a:pt x="2770" y="21750"/>
                    <a:pt x="1769" y="22584"/>
                  </a:cubicBezTo>
                  <a:cubicBezTo>
                    <a:pt x="735" y="23417"/>
                    <a:pt x="1" y="26053"/>
                    <a:pt x="935" y="26353"/>
                  </a:cubicBezTo>
                  <a:cubicBezTo>
                    <a:pt x="1164" y="26429"/>
                    <a:pt x="3016" y="26464"/>
                    <a:pt x="5671" y="26464"/>
                  </a:cubicBezTo>
                  <a:cubicBezTo>
                    <a:pt x="13475" y="26464"/>
                    <a:pt x="28208" y="26159"/>
                    <a:pt x="28955" y="25686"/>
                  </a:cubicBezTo>
                  <a:cubicBezTo>
                    <a:pt x="29322" y="25419"/>
                    <a:pt x="29489" y="21616"/>
                    <a:pt x="29555" y="17013"/>
                  </a:cubicBezTo>
                  <a:lnTo>
                    <a:pt x="29555" y="16879"/>
                  </a:lnTo>
                  <a:cubicBezTo>
                    <a:pt x="29555" y="15912"/>
                    <a:pt x="29589" y="14945"/>
                    <a:pt x="29589" y="13944"/>
                  </a:cubicBezTo>
                  <a:lnTo>
                    <a:pt x="29589" y="13544"/>
                  </a:lnTo>
                  <a:lnTo>
                    <a:pt x="28355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4"/>
            <p:cNvSpPr/>
            <p:nvPr/>
          </p:nvSpPr>
          <p:spPr>
            <a:xfrm>
              <a:off x="2903900" y="4453625"/>
              <a:ext cx="739725" cy="323050"/>
            </a:xfrm>
            <a:custGeom>
              <a:avLst/>
              <a:gdLst/>
              <a:ahLst/>
              <a:cxnLst/>
              <a:rect l="l" t="t" r="r" b="b"/>
              <a:pathLst>
                <a:path w="29589" h="12922" extrusionOk="0">
                  <a:moveTo>
                    <a:pt x="29589" y="1"/>
                  </a:moveTo>
                  <a:lnTo>
                    <a:pt x="12577" y="34"/>
                  </a:lnTo>
                  <a:lnTo>
                    <a:pt x="12577" y="568"/>
                  </a:lnTo>
                  <a:lnTo>
                    <a:pt x="12677" y="3336"/>
                  </a:lnTo>
                  <a:lnTo>
                    <a:pt x="12677" y="3637"/>
                  </a:lnTo>
                  <a:cubicBezTo>
                    <a:pt x="12677" y="3637"/>
                    <a:pt x="2736" y="8207"/>
                    <a:pt x="1736" y="9041"/>
                  </a:cubicBezTo>
                  <a:cubicBezTo>
                    <a:pt x="735" y="9874"/>
                    <a:pt x="1" y="12510"/>
                    <a:pt x="935" y="12810"/>
                  </a:cubicBezTo>
                  <a:cubicBezTo>
                    <a:pt x="1164" y="12886"/>
                    <a:pt x="3016" y="12921"/>
                    <a:pt x="5671" y="12921"/>
                  </a:cubicBezTo>
                  <a:cubicBezTo>
                    <a:pt x="13475" y="12921"/>
                    <a:pt x="28208" y="12616"/>
                    <a:pt x="28955" y="12143"/>
                  </a:cubicBezTo>
                  <a:cubicBezTo>
                    <a:pt x="29322" y="11876"/>
                    <a:pt x="29489" y="8073"/>
                    <a:pt x="29555" y="3470"/>
                  </a:cubicBezTo>
                  <a:lnTo>
                    <a:pt x="29555" y="3336"/>
                  </a:lnTo>
                  <a:cubicBezTo>
                    <a:pt x="29555" y="2369"/>
                    <a:pt x="29589" y="1402"/>
                    <a:pt x="29589" y="401"/>
                  </a:cubicBezTo>
                  <a:lnTo>
                    <a:pt x="2958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4"/>
            <p:cNvSpPr/>
            <p:nvPr/>
          </p:nvSpPr>
          <p:spPr>
            <a:xfrm>
              <a:off x="2903900" y="4537025"/>
              <a:ext cx="738900" cy="239675"/>
            </a:xfrm>
            <a:custGeom>
              <a:avLst/>
              <a:gdLst/>
              <a:ahLst/>
              <a:cxnLst/>
              <a:rect l="l" t="t" r="r" b="b"/>
              <a:pathLst>
                <a:path w="29556" h="9587" extrusionOk="0">
                  <a:moveTo>
                    <a:pt x="29555" y="0"/>
                  </a:moveTo>
                  <a:lnTo>
                    <a:pt x="12710" y="34"/>
                  </a:lnTo>
                  <a:lnTo>
                    <a:pt x="12710" y="301"/>
                  </a:lnTo>
                  <a:cubicBezTo>
                    <a:pt x="12710" y="301"/>
                    <a:pt x="2770" y="4904"/>
                    <a:pt x="1769" y="5738"/>
                  </a:cubicBezTo>
                  <a:cubicBezTo>
                    <a:pt x="768" y="6572"/>
                    <a:pt x="1" y="9174"/>
                    <a:pt x="935" y="9474"/>
                  </a:cubicBezTo>
                  <a:cubicBezTo>
                    <a:pt x="1156" y="9553"/>
                    <a:pt x="2851" y="9587"/>
                    <a:pt x="5309" y="9587"/>
                  </a:cubicBezTo>
                  <a:cubicBezTo>
                    <a:pt x="8055" y="9587"/>
                    <a:pt x="11752" y="9544"/>
                    <a:pt x="15412" y="9474"/>
                  </a:cubicBezTo>
                  <a:cubicBezTo>
                    <a:pt x="16813" y="9441"/>
                    <a:pt x="18214" y="9407"/>
                    <a:pt x="19515" y="9374"/>
                  </a:cubicBezTo>
                  <a:cubicBezTo>
                    <a:pt x="24485" y="9240"/>
                    <a:pt x="28555" y="9040"/>
                    <a:pt x="28955" y="8807"/>
                  </a:cubicBezTo>
                  <a:cubicBezTo>
                    <a:pt x="29322" y="8540"/>
                    <a:pt x="29489" y="4871"/>
                    <a:pt x="29555" y="334"/>
                  </a:cubicBezTo>
                  <a:lnTo>
                    <a:pt x="29555" y="134"/>
                  </a:lnTo>
                  <a:lnTo>
                    <a:pt x="29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4"/>
            <p:cNvSpPr/>
            <p:nvPr/>
          </p:nvSpPr>
          <p:spPr>
            <a:xfrm>
              <a:off x="2931425" y="4740850"/>
              <a:ext cx="667175" cy="10175"/>
            </a:xfrm>
            <a:custGeom>
              <a:avLst/>
              <a:gdLst/>
              <a:ahLst/>
              <a:cxnLst/>
              <a:rect l="l" t="t" r="r" b="b"/>
              <a:pathLst>
                <a:path w="26687" h="407" extrusionOk="0">
                  <a:moveTo>
                    <a:pt x="22014" y="1"/>
                  </a:moveTo>
                  <a:cubicBezTo>
                    <a:pt x="15023" y="1"/>
                    <a:pt x="3523" y="191"/>
                    <a:pt x="101" y="320"/>
                  </a:cubicBezTo>
                  <a:cubicBezTo>
                    <a:pt x="1" y="320"/>
                    <a:pt x="1" y="387"/>
                    <a:pt x="101" y="387"/>
                  </a:cubicBezTo>
                  <a:cubicBezTo>
                    <a:pt x="981" y="400"/>
                    <a:pt x="2397" y="407"/>
                    <a:pt x="4133" y="407"/>
                  </a:cubicBezTo>
                  <a:cubicBezTo>
                    <a:pt x="11078" y="407"/>
                    <a:pt x="23151" y="300"/>
                    <a:pt x="26620" y="87"/>
                  </a:cubicBezTo>
                  <a:cubicBezTo>
                    <a:pt x="26686" y="87"/>
                    <a:pt x="26686" y="53"/>
                    <a:pt x="26620" y="53"/>
                  </a:cubicBezTo>
                  <a:cubicBezTo>
                    <a:pt x="25653" y="16"/>
                    <a:pt x="24019" y="1"/>
                    <a:pt x="2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4"/>
            <p:cNvSpPr/>
            <p:nvPr/>
          </p:nvSpPr>
          <p:spPr>
            <a:xfrm>
              <a:off x="3171600" y="4535700"/>
              <a:ext cx="134125" cy="34100"/>
            </a:xfrm>
            <a:custGeom>
              <a:avLst/>
              <a:gdLst/>
              <a:ahLst/>
              <a:cxnLst/>
              <a:rect l="l" t="t" r="r" b="b"/>
              <a:pathLst>
                <a:path w="5365" h="1364" extrusionOk="0">
                  <a:moveTo>
                    <a:pt x="1608" y="1"/>
                  </a:moveTo>
                  <a:cubicBezTo>
                    <a:pt x="1105" y="1"/>
                    <a:pt x="606" y="54"/>
                    <a:pt x="134" y="154"/>
                  </a:cubicBezTo>
                  <a:cubicBezTo>
                    <a:pt x="1" y="187"/>
                    <a:pt x="34" y="354"/>
                    <a:pt x="134" y="354"/>
                  </a:cubicBezTo>
                  <a:cubicBezTo>
                    <a:pt x="1869" y="520"/>
                    <a:pt x="3603" y="854"/>
                    <a:pt x="5238" y="1354"/>
                  </a:cubicBezTo>
                  <a:cubicBezTo>
                    <a:pt x="5256" y="1360"/>
                    <a:pt x="5272" y="1363"/>
                    <a:pt x="5286" y="1363"/>
                  </a:cubicBezTo>
                  <a:cubicBezTo>
                    <a:pt x="5348" y="1363"/>
                    <a:pt x="5365" y="1309"/>
                    <a:pt x="5338" y="1254"/>
                  </a:cubicBezTo>
                  <a:cubicBezTo>
                    <a:pt x="4342" y="380"/>
                    <a:pt x="2957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4"/>
            <p:cNvSpPr/>
            <p:nvPr/>
          </p:nvSpPr>
          <p:spPr>
            <a:xfrm>
              <a:off x="3139925" y="4555250"/>
              <a:ext cx="134800" cy="33725"/>
            </a:xfrm>
            <a:custGeom>
              <a:avLst/>
              <a:gdLst/>
              <a:ahLst/>
              <a:cxnLst/>
              <a:rect l="l" t="t" r="r" b="b"/>
              <a:pathLst>
                <a:path w="5392" h="1349" extrusionOk="0">
                  <a:moveTo>
                    <a:pt x="1622" y="0"/>
                  </a:moveTo>
                  <a:cubicBezTo>
                    <a:pt x="1125" y="0"/>
                    <a:pt x="633" y="49"/>
                    <a:pt x="167" y="139"/>
                  </a:cubicBezTo>
                  <a:cubicBezTo>
                    <a:pt x="0" y="139"/>
                    <a:pt x="33" y="372"/>
                    <a:pt x="167" y="372"/>
                  </a:cubicBezTo>
                  <a:cubicBezTo>
                    <a:pt x="1901" y="506"/>
                    <a:pt x="3603" y="839"/>
                    <a:pt x="5270" y="1340"/>
                  </a:cubicBezTo>
                  <a:cubicBezTo>
                    <a:pt x="5283" y="1346"/>
                    <a:pt x="5295" y="1348"/>
                    <a:pt x="5306" y="1348"/>
                  </a:cubicBezTo>
                  <a:cubicBezTo>
                    <a:pt x="5357" y="1348"/>
                    <a:pt x="5392" y="1294"/>
                    <a:pt x="5337" y="1240"/>
                  </a:cubicBezTo>
                  <a:cubicBezTo>
                    <a:pt x="4361" y="361"/>
                    <a:pt x="2975" y="0"/>
                    <a:pt x="1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4"/>
            <p:cNvSpPr/>
            <p:nvPr/>
          </p:nvSpPr>
          <p:spPr>
            <a:xfrm>
              <a:off x="3109050" y="4574425"/>
              <a:ext cx="134825" cy="33725"/>
            </a:xfrm>
            <a:custGeom>
              <a:avLst/>
              <a:gdLst/>
              <a:ahLst/>
              <a:cxnLst/>
              <a:rect l="l" t="t" r="r" b="b"/>
              <a:pathLst>
                <a:path w="5393" h="1349" extrusionOk="0">
                  <a:moveTo>
                    <a:pt x="1609" y="1"/>
                  </a:moveTo>
                  <a:cubicBezTo>
                    <a:pt x="1113" y="1"/>
                    <a:pt x="625" y="49"/>
                    <a:pt x="168" y="139"/>
                  </a:cubicBezTo>
                  <a:cubicBezTo>
                    <a:pt x="1" y="139"/>
                    <a:pt x="34" y="372"/>
                    <a:pt x="168" y="372"/>
                  </a:cubicBezTo>
                  <a:cubicBezTo>
                    <a:pt x="1902" y="506"/>
                    <a:pt x="3603" y="839"/>
                    <a:pt x="5271" y="1340"/>
                  </a:cubicBezTo>
                  <a:cubicBezTo>
                    <a:pt x="5283" y="1346"/>
                    <a:pt x="5296" y="1349"/>
                    <a:pt x="5307" y="1349"/>
                  </a:cubicBezTo>
                  <a:cubicBezTo>
                    <a:pt x="5358" y="1349"/>
                    <a:pt x="5392" y="1294"/>
                    <a:pt x="5338" y="1240"/>
                  </a:cubicBezTo>
                  <a:cubicBezTo>
                    <a:pt x="4362" y="361"/>
                    <a:pt x="2958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4"/>
            <p:cNvSpPr/>
            <p:nvPr/>
          </p:nvSpPr>
          <p:spPr>
            <a:xfrm>
              <a:off x="3289175" y="4537025"/>
              <a:ext cx="353625" cy="236850"/>
            </a:xfrm>
            <a:custGeom>
              <a:avLst/>
              <a:gdLst/>
              <a:ahLst/>
              <a:cxnLst/>
              <a:rect l="l" t="t" r="r" b="b"/>
              <a:pathLst>
                <a:path w="14145" h="9474" extrusionOk="0">
                  <a:moveTo>
                    <a:pt x="14144" y="0"/>
                  </a:moveTo>
                  <a:cubicBezTo>
                    <a:pt x="11843" y="1602"/>
                    <a:pt x="3704" y="7005"/>
                    <a:pt x="1" y="9474"/>
                  </a:cubicBezTo>
                  <a:cubicBezTo>
                    <a:pt x="1402" y="9441"/>
                    <a:pt x="2803" y="9407"/>
                    <a:pt x="4104" y="9374"/>
                  </a:cubicBezTo>
                  <a:cubicBezTo>
                    <a:pt x="9074" y="9240"/>
                    <a:pt x="13144" y="9040"/>
                    <a:pt x="13544" y="8807"/>
                  </a:cubicBezTo>
                  <a:cubicBezTo>
                    <a:pt x="13911" y="8540"/>
                    <a:pt x="14078" y="4837"/>
                    <a:pt x="14144" y="334"/>
                  </a:cubicBezTo>
                  <a:lnTo>
                    <a:pt x="14144" y="134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4"/>
            <p:cNvSpPr/>
            <p:nvPr/>
          </p:nvSpPr>
          <p:spPr>
            <a:xfrm>
              <a:off x="3117400" y="2234550"/>
              <a:ext cx="758900" cy="2304175"/>
            </a:xfrm>
            <a:custGeom>
              <a:avLst/>
              <a:gdLst/>
              <a:ahLst/>
              <a:cxnLst/>
              <a:rect l="l" t="t" r="r" b="b"/>
              <a:pathLst>
                <a:path w="30356" h="92167" extrusionOk="0">
                  <a:moveTo>
                    <a:pt x="14411" y="0"/>
                  </a:moveTo>
                  <a:cubicBezTo>
                    <a:pt x="14411" y="0"/>
                    <a:pt x="12576" y="5871"/>
                    <a:pt x="10208" y="13543"/>
                  </a:cubicBezTo>
                  <a:cubicBezTo>
                    <a:pt x="6405" y="25985"/>
                    <a:pt x="1301" y="43164"/>
                    <a:pt x="801" y="47334"/>
                  </a:cubicBezTo>
                  <a:cubicBezTo>
                    <a:pt x="0" y="54039"/>
                    <a:pt x="3036" y="92166"/>
                    <a:pt x="3036" y="92166"/>
                  </a:cubicBezTo>
                  <a:lnTo>
                    <a:pt x="21849" y="92166"/>
                  </a:lnTo>
                  <a:cubicBezTo>
                    <a:pt x="21849" y="92166"/>
                    <a:pt x="18047" y="48235"/>
                    <a:pt x="18213" y="47467"/>
                  </a:cubicBezTo>
                  <a:cubicBezTo>
                    <a:pt x="18380" y="46500"/>
                    <a:pt x="19514" y="42064"/>
                    <a:pt x="20982" y="36259"/>
                  </a:cubicBezTo>
                  <a:cubicBezTo>
                    <a:pt x="21449" y="34425"/>
                    <a:pt x="21949" y="32490"/>
                    <a:pt x="22450" y="30455"/>
                  </a:cubicBezTo>
                  <a:cubicBezTo>
                    <a:pt x="23851" y="24985"/>
                    <a:pt x="25419" y="19014"/>
                    <a:pt x="26753" y="13810"/>
                  </a:cubicBezTo>
                  <a:cubicBezTo>
                    <a:pt x="28788" y="6038"/>
                    <a:pt x="30355" y="0"/>
                    <a:pt x="30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54"/>
            <p:cNvSpPr/>
            <p:nvPr/>
          </p:nvSpPr>
          <p:spPr>
            <a:xfrm>
              <a:off x="3212475" y="4455600"/>
              <a:ext cx="424475" cy="8600"/>
            </a:xfrm>
            <a:custGeom>
              <a:avLst/>
              <a:gdLst/>
              <a:ahLst/>
              <a:cxnLst/>
              <a:rect l="l" t="t" r="r" b="b"/>
              <a:pathLst>
                <a:path w="16979" h="344" extrusionOk="0">
                  <a:moveTo>
                    <a:pt x="10385" y="0"/>
                  </a:moveTo>
                  <a:cubicBezTo>
                    <a:pt x="7950" y="0"/>
                    <a:pt x="5632" y="22"/>
                    <a:pt x="4970" y="22"/>
                  </a:cubicBezTo>
                  <a:cubicBezTo>
                    <a:pt x="2102" y="55"/>
                    <a:pt x="2936" y="55"/>
                    <a:pt x="67" y="122"/>
                  </a:cubicBezTo>
                  <a:cubicBezTo>
                    <a:pt x="0" y="122"/>
                    <a:pt x="0" y="222"/>
                    <a:pt x="67" y="222"/>
                  </a:cubicBezTo>
                  <a:cubicBezTo>
                    <a:pt x="2936" y="289"/>
                    <a:pt x="2102" y="289"/>
                    <a:pt x="4970" y="322"/>
                  </a:cubicBezTo>
                  <a:cubicBezTo>
                    <a:pt x="5632" y="322"/>
                    <a:pt x="7950" y="343"/>
                    <a:pt x="10385" y="343"/>
                  </a:cubicBezTo>
                  <a:cubicBezTo>
                    <a:pt x="13226" y="343"/>
                    <a:pt x="16227" y="314"/>
                    <a:pt x="16946" y="189"/>
                  </a:cubicBezTo>
                  <a:cubicBezTo>
                    <a:pt x="16979" y="189"/>
                    <a:pt x="16979" y="155"/>
                    <a:pt x="16946" y="155"/>
                  </a:cubicBezTo>
                  <a:cubicBezTo>
                    <a:pt x="16227" y="29"/>
                    <a:pt x="13226" y="0"/>
                    <a:pt x="10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4"/>
            <p:cNvSpPr/>
            <p:nvPr/>
          </p:nvSpPr>
          <p:spPr>
            <a:xfrm>
              <a:off x="3471825" y="2334475"/>
              <a:ext cx="323200" cy="2077375"/>
            </a:xfrm>
            <a:custGeom>
              <a:avLst/>
              <a:gdLst/>
              <a:ahLst/>
              <a:cxnLst/>
              <a:rect l="l" t="t" r="r" b="b"/>
              <a:pathLst>
                <a:path w="12928" h="83095" extrusionOk="0">
                  <a:moveTo>
                    <a:pt x="12876" y="0"/>
                  </a:moveTo>
                  <a:cubicBezTo>
                    <a:pt x="12848" y="0"/>
                    <a:pt x="12801" y="85"/>
                    <a:pt x="12743" y="273"/>
                  </a:cubicBezTo>
                  <a:cubicBezTo>
                    <a:pt x="12376" y="1641"/>
                    <a:pt x="11909" y="2941"/>
                    <a:pt x="11475" y="4276"/>
                  </a:cubicBezTo>
                  <a:cubicBezTo>
                    <a:pt x="11075" y="5643"/>
                    <a:pt x="10641" y="7011"/>
                    <a:pt x="10241" y="8379"/>
                  </a:cubicBezTo>
                  <a:cubicBezTo>
                    <a:pt x="9407" y="11081"/>
                    <a:pt x="8573" y="13783"/>
                    <a:pt x="7739" y="16518"/>
                  </a:cubicBezTo>
                  <a:cubicBezTo>
                    <a:pt x="6071" y="21922"/>
                    <a:pt x="4437" y="27359"/>
                    <a:pt x="2802" y="32763"/>
                  </a:cubicBezTo>
                  <a:cubicBezTo>
                    <a:pt x="2002" y="35431"/>
                    <a:pt x="1101" y="38100"/>
                    <a:pt x="467" y="40835"/>
                  </a:cubicBezTo>
                  <a:cubicBezTo>
                    <a:pt x="167" y="42103"/>
                    <a:pt x="0" y="43404"/>
                    <a:pt x="0" y="44738"/>
                  </a:cubicBezTo>
                  <a:cubicBezTo>
                    <a:pt x="0" y="46139"/>
                    <a:pt x="167" y="47573"/>
                    <a:pt x="300" y="48974"/>
                  </a:cubicBezTo>
                  <a:cubicBezTo>
                    <a:pt x="801" y="54612"/>
                    <a:pt x="1334" y="60249"/>
                    <a:pt x="1868" y="65920"/>
                  </a:cubicBezTo>
                  <a:cubicBezTo>
                    <a:pt x="2402" y="71591"/>
                    <a:pt x="2869" y="77261"/>
                    <a:pt x="3503" y="82932"/>
                  </a:cubicBezTo>
                  <a:cubicBezTo>
                    <a:pt x="3520" y="83036"/>
                    <a:pt x="3627" y="83095"/>
                    <a:pt x="3722" y="83095"/>
                  </a:cubicBezTo>
                  <a:cubicBezTo>
                    <a:pt x="3809" y="83095"/>
                    <a:pt x="3886" y="83044"/>
                    <a:pt x="3870" y="82932"/>
                  </a:cubicBezTo>
                  <a:cubicBezTo>
                    <a:pt x="3836" y="82198"/>
                    <a:pt x="3770" y="81464"/>
                    <a:pt x="3703" y="80730"/>
                  </a:cubicBezTo>
                  <a:cubicBezTo>
                    <a:pt x="3169" y="75026"/>
                    <a:pt x="2635" y="69289"/>
                    <a:pt x="2102" y="63552"/>
                  </a:cubicBezTo>
                  <a:lnTo>
                    <a:pt x="1301" y="54945"/>
                  </a:lnTo>
                  <a:cubicBezTo>
                    <a:pt x="1068" y="52077"/>
                    <a:pt x="734" y="49175"/>
                    <a:pt x="534" y="46306"/>
                  </a:cubicBezTo>
                  <a:cubicBezTo>
                    <a:pt x="434" y="44871"/>
                    <a:pt x="467" y="43437"/>
                    <a:pt x="701" y="42036"/>
                  </a:cubicBezTo>
                  <a:cubicBezTo>
                    <a:pt x="968" y="40668"/>
                    <a:pt x="1301" y="39334"/>
                    <a:pt x="1735" y="38033"/>
                  </a:cubicBezTo>
                  <a:cubicBezTo>
                    <a:pt x="2569" y="35265"/>
                    <a:pt x="3403" y="32496"/>
                    <a:pt x="4237" y="29761"/>
                  </a:cubicBezTo>
                  <a:cubicBezTo>
                    <a:pt x="5904" y="24257"/>
                    <a:pt x="7539" y="18753"/>
                    <a:pt x="9140" y="13249"/>
                  </a:cubicBezTo>
                  <a:cubicBezTo>
                    <a:pt x="9974" y="10480"/>
                    <a:pt x="10775" y="7712"/>
                    <a:pt x="11608" y="4943"/>
                  </a:cubicBezTo>
                  <a:cubicBezTo>
                    <a:pt x="12009" y="3542"/>
                    <a:pt x="12376" y="2141"/>
                    <a:pt x="12809" y="740"/>
                  </a:cubicBezTo>
                  <a:cubicBezTo>
                    <a:pt x="12917" y="286"/>
                    <a:pt x="12927" y="0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4"/>
            <p:cNvSpPr/>
            <p:nvPr/>
          </p:nvSpPr>
          <p:spPr>
            <a:xfrm>
              <a:off x="3522675" y="2234550"/>
              <a:ext cx="353625" cy="906500"/>
            </a:xfrm>
            <a:custGeom>
              <a:avLst/>
              <a:gdLst/>
              <a:ahLst/>
              <a:cxnLst/>
              <a:rect l="l" t="t" r="r" b="b"/>
              <a:pathLst>
                <a:path w="14145" h="36260" extrusionOk="0">
                  <a:moveTo>
                    <a:pt x="1" y="0"/>
                  </a:moveTo>
                  <a:cubicBezTo>
                    <a:pt x="1135" y="8540"/>
                    <a:pt x="3237" y="24584"/>
                    <a:pt x="4771" y="36259"/>
                  </a:cubicBezTo>
                  <a:cubicBezTo>
                    <a:pt x="8374" y="22149"/>
                    <a:pt x="14144" y="0"/>
                    <a:pt x="14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4"/>
            <p:cNvSpPr/>
            <p:nvPr/>
          </p:nvSpPr>
          <p:spPr>
            <a:xfrm>
              <a:off x="3402600" y="4123400"/>
              <a:ext cx="742225" cy="660225"/>
            </a:xfrm>
            <a:custGeom>
              <a:avLst/>
              <a:gdLst/>
              <a:ahLst/>
              <a:cxnLst/>
              <a:rect l="l" t="t" r="r" b="b"/>
              <a:pathLst>
                <a:path w="29689" h="26409" extrusionOk="0">
                  <a:moveTo>
                    <a:pt x="29188" y="0"/>
                  </a:moveTo>
                  <a:lnTo>
                    <a:pt x="12143" y="134"/>
                  </a:lnTo>
                  <a:lnTo>
                    <a:pt x="12610" y="13543"/>
                  </a:lnTo>
                  <a:lnTo>
                    <a:pt x="12610" y="14077"/>
                  </a:lnTo>
                  <a:lnTo>
                    <a:pt x="12710" y="16846"/>
                  </a:lnTo>
                  <a:lnTo>
                    <a:pt x="12710" y="17146"/>
                  </a:lnTo>
                  <a:cubicBezTo>
                    <a:pt x="12710" y="17146"/>
                    <a:pt x="2736" y="21716"/>
                    <a:pt x="1735" y="22516"/>
                  </a:cubicBezTo>
                  <a:cubicBezTo>
                    <a:pt x="734" y="23317"/>
                    <a:pt x="1" y="25986"/>
                    <a:pt x="901" y="26286"/>
                  </a:cubicBezTo>
                  <a:cubicBezTo>
                    <a:pt x="1152" y="26369"/>
                    <a:pt x="3357" y="26409"/>
                    <a:pt x="6430" y="26409"/>
                  </a:cubicBezTo>
                  <a:cubicBezTo>
                    <a:pt x="14397" y="26409"/>
                    <a:pt x="28199" y="26143"/>
                    <a:pt x="28921" y="25685"/>
                  </a:cubicBezTo>
                  <a:cubicBezTo>
                    <a:pt x="29288" y="25452"/>
                    <a:pt x="29488" y="21649"/>
                    <a:pt x="29588" y="17046"/>
                  </a:cubicBezTo>
                  <a:lnTo>
                    <a:pt x="29588" y="16879"/>
                  </a:lnTo>
                  <a:cubicBezTo>
                    <a:pt x="29588" y="15945"/>
                    <a:pt x="29622" y="14978"/>
                    <a:pt x="29622" y="13977"/>
                  </a:cubicBezTo>
                  <a:lnTo>
                    <a:pt x="29622" y="13543"/>
                  </a:lnTo>
                  <a:cubicBezTo>
                    <a:pt x="29688" y="6905"/>
                    <a:pt x="29188" y="0"/>
                    <a:pt x="2918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4"/>
            <p:cNvSpPr/>
            <p:nvPr/>
          </p:nvSpPr>
          <p:spPr>
            <a:xfrm>
              <a:off x="3402600" y="4461975"/>
              <a:ext cx="740550" cy="321650"/>
            </a:xfrm>
            <a:custGeom>
              <a:avLst/>
              <a:gdLst/>
              <a:ahLst/>
              <a:cxnLst/>
              <a:rect l="l" t="t" r="r" b="b"/>
              <a:pathLst>
                <a:path w="29622" h="12866" extrusionOk="0">
                  <a:moveTo>
                    <a:pt x="12610" y="0"/>
                  </a:moveTo>
                  <a:lnTo>
                    <a:pt x="12610" y="534"/>
                  </a:lnTo>
                  <a:lnTo>
                    <a:pt x="12710" y="3336"/>
                  </a:lnTo>
                  <a:lnTo>
                    <a:pt x="12710" y="3603"/>
                  </a:lnTo>
                  <a:cubicBezTo>
                    <a:pt x="12710" y="3603"/>
                    <a:pt x="2736" y="8206"/>
                    <a:pt x="1735" y="9007"/>
                  </a:cubicBezTo>
                  <a:cubicBezTo>
                    <a:pt x="734" y="9774"/>
                    <a:pt x="1" y="12443"/>
                    <a:pt x="901" y="12743"/>
                  </a:cubicBezTo>
                  <a:cubicBezTo>
                    <a:pt x="1152" y="12826"/>
                    <a:pt x="3357" y="12866"/>
                    <a:pt x="6430" y="12866"/>
                  </a:cubicBezTo>
                  <a:cubicBezTo>
                    <a:pt x="14397" y="12866"/>
                    <a:pt x="28199" y="12600"/>
                    <a:pt x="28921" y="12142"/>
                  </a:cubicBezTo>
                  <a:cubicBezTo>
                    <a:pt x="29288" y="11909"/>
                    <a:pt x="29488" y="8106"/>
                    <a:pt x="29588" y="3503"/>
                  </a:cubicBezTo>
                  <a:lnTo>
                    <a:pt x="29588" y="3336"/>
                  </a:lnTo>
                  <a:cubicBezTo>
                    <a:pt x="29588" y="2402"/>
                    <a:pt x="29622" y="1435"/>
                    <a:pt x="29622" y="434"/>
                  </a:cubicBezTo>
                  <a:lnTo>
                    <a:pt x="296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4"/>
            <p:cNvSpPr/>
            <p:nvPr/>
          </p:nvSpPr>
          <p:spPr>
            <a:xfrm>
              <a:off x="3402600" y="4545375"/>
              <a:ext cx="739725" cy="238250"/>
            </a:xfrm>
            <a:custGeom>
              <a:avLst/>
              <a:gdLst/>
              <a:ahLst/>
              <a:cxnLst/>
              <a:rect l="l" t="t" r="r" b="b"/>
              <a:pathLst>
                <a:path w="29589" h="9530" extrusionOk="0">
                  <a:moveTo>
                    <a:pt x="12710" y="0"/>
                  </a:moveTo>
                  <a:lnTo>
                    <a:pt x="12710" y="267"/>
                  </a:lnTo>
                  <a:cubicBezTo>
                    <a:pt x="12710" y="267"/>
                    <a:pt x="2769" y="4870"/>
                    <a:pt x="1768" y="5637"/>
                  </a:cubicBezTo>
                  <a:cubicBezTo>
                    <a:pt x="734" y="6438"/>
                    <a:pt x="1" y="9107"/>
                    <a:pt x="901" y="9407"/>
                  </a:cubicBezTo>
                  <a:cubicBezTo>
                    <a:pt x="1152" y="9490"/>
                    <a:pt x="3357" y="9530"/>
                    <a:pt x="6430" y="9530"/>
                  </a:cubicBezTo>
                  <a:cubicBezTo>
                    <a:pt x="14397" y="9530"/>
                    <a:pt x="28199" y="9264"/>
                    <a:pt x="28921" y="8806"/>
                  </a:cubicBezTo>
                  <a:cubicBezTo>
                    <a:pt x="29288" y="8573"/>
                    <a:pt x="29488" y="4770"/>
                    <a:pt x="29588" y="167"/>
                  </a:cubicBezTo>
                  <a:lnTo>
                    <a:pt x="295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4"/>
            <p:cNvSpPr/>
            <p:nvPr/>
          </p:nvSpPr>
          <p:spPr>
            <a:xfrm>
              <a:off x="3430125" y="4749225"/>
              <a:ext cx="666325" cy="8475"/>
            </a:xfrm>
            <a:custGeom>
              <a:avLst/>
              <a:gdLst/>
              <a:ahLst/>
              <a:cxnLst/>
              <a:rect l="l" t="t" r="r" b="b"/>
              <a:pathLst>
                <a:path w="26653" h="339" extrusionOk="0">
                  <a:moveTo>
                    <a:pt x="19680" y="1"/>
                  </a:moveTo>
                  <a:cubicBezTo>
                    <a:pt x="12697" y="1"/>
                    <a:pt x="3166" y="126"/>
                    <a:pt x="100" y="219"/>
                  </a:cubicBezTo>
                  <a:cubicBezTo>
                    <a:pt x="0" y="219"/>
                    <a:pt x="0" y="285"/>
                    <a:pt x="100" y="285"/>
                  </a:cubicBezTo>
                  <a:cubicBezTo>
                    <a:pt x="1620" y="320"/>
                    <a:pt x="4730" y="339"/>
                    <a:pt x="8331" y="339"/>
                  </a:cubicBezTo>
                  <a:cubicBezTo>
                    <a:pt x="15162" y="339"/>
                    <a:pt x="23758" y="271"/>
                    <a:pt x="26619" y="119"/>
                  </a:cubicBezTo>
                  <a:cubicBezTo>
                    <a:pt x="26653" y="119"/>
                    <a:pt x="26653" y="85"/>
                    <a:pt x="26619" y="85"/>
                  </a:cubicBezTo>
                  <a:cubicBezTo>
                    <a:pt x="25292" y="24"/>
                    <a:pt x="22729" y="1"/>
                    <a:pt x="19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4"/>
            <p:cNvSpPr/>
            <p:nvPr/>
          </p:nvSpPr>
          <p:spPr>
            <a:xfrm>
              <a:off x="3671125" y="4542875"/>
              <a:ext cx="133300" cy="34425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509" y="1"/>
                  </a:moveTo>
                  <a:cubicBezTo>
                    <a:pt x="1026" y="1"/>
                    <a:pt x="550" y="47"/>
                    <a:pt x="101" y="133"/>
                  </a:cubicBezTo>
                  <a:cubicBezTo>
                    <a:pt x="1" y="167"/>
                    <a:pt x="1" y="334"/>
                    <a:pt x="134" y="367"/>
                  </a:cubicBezTo>
                  <a:cubicBezTo>
                    <a:pt x="1869" y="534"/>
                    <a:pt x="3570" y="867"/>
                    <a:pt x="5238" y="1368"/>
                  </a:cubicBezTo>
                  <a:cubicBezTo>
                    <a:pt x="5250" y="1374"/>
                    <a:pt x="5261" y="1376"/>
                    <a:pt x="5271" y="1376"/>
                  </a:cubicBezTo>
                  <a:cubicBezTo>
                    <a:pt x="5314" y="1376"/>
                    <a:pt x="5332" y="1322"/>
                    <a:pt x="5304" y="1268"/>
                  </a:cubicBezTo>
                  <a:cubicBezTo>
                    <a:pt x="4316" y="378"/>
                    <a:pt x="2888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4"/>
            <p:cNvSpPr/>
            <p:nvPr/>
          </p:nvSpPr>
          <p:spPr>
            <a:xfrm>
              <a:off x="3639425" y="4561925"/>
              <a:ext cx="134150" cy="34550"/>
            </a:xfrm>
            <a:custGeom>
              <a:avLst/>
              <a:gdLst/>
              <a:ahLst/>
              <a:cxnLst/>
              <a:rect l="l" t="t" r="r" b="b"/>
              <a:pathLst>
                <a:path w="5366" h="1382" extrusionOk="0">
                  <a:moveTo>
                    <a:pt x="1586" y="1"/>
                  </a:moveTo>
                  <a:cubicBezTo>
                    <a:pt x="1089" y="1"/>
                    <a:pt x="597" y="50"/>
                    <a:pt x="134" y="139"/>
                  </a:cubicBezTo>
                  <a:cubicBezTo>
                    <a:pt x="1" y="172"/>
                    <a:pt x="1" y="372"/>
                    <a:pt x="134" y="372"/>
                  </a:cubicBezTo>
                  <a:cubicBezTo>
                    <a:pt x="1869" y="539"/>
                    <a:pt x="3604" y="872"/>
                    <a:pt x="5238" y="1373"/>
                  </a:cubicBezTo>
                  <a:cubicBezTo>
                    <a:pt x="5256" y="1379"/>
                    <a:pt x="5273" y="1382"/>
                    <a:pt x="5286" y="1382"/>
                  </a:cubicBezTo>
                  <a:cubicBezTo>
                    <a:pt x="5348" y="1382"/>
                    <a:pt x="5365" y="1327"/>
                    <a:pt x="5338" y="1273"/>
                  </a:cubicBezTo>
                  <a:cubicBezTo>
                    <a:pt x="4360" y="368"/>
                    <a:pt x="2951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4"/>
            <p:cNvSpPr/>
            <p:nvPr/>
          </p:nvSpPr>
          <p:spPr>
            <a:xfrm>
              <a:off x="3608575" y="4581575"/>
              <a:ext cx="134300" cy="34700"/>
            </a:xfrm>
            <a:custGeom>
              <a:avLst/>
              <a:gdLst/>
              <a:ahLst/>
              <a:cxnLst/>
              <a:rect l="l" t="t" r="r" b="b"/>
              <a:pathLst>
                <a:path w="5372" h="1388" extrusionOk="0">
                  <a:moveTo>
                    <a:pt x="1608" y="0"/>
                  </a:moveTo>
                  <a:cubicBezTo>
                    <a:pt x="1105" y="0"/>
                    <a:pt x="606" y="53"/>
                    <a:pt x="134" y="153"/>
                  </a:cubicBezTo>
                  <a:cubicBezTo>
                    <a:pt x="1" y="153"/>
                    <a:pt x="1" y="353"/>
                    <a:pt x="134" y="353"/>
                  </a:cubicBezTo>
                  <a:cubicBezTo>
                    <a:pt x="1869" y="520"/>
                    <a:pt x="3570" y="854"/>
                    <a:pt x="5238" y="1387"/>
                  </a:cubicBezTo>
                  <a:cubicBezTo>
                    <a:pt x="5305" y="1387"/>
                    <a:pt x="5371" y="1321"/>
                    <a:pt x="5305" y="1254"/>
                  </a:cubicBezTo>
                  <a:cubicBezTo>
                    <a:pt x="4333" y="380"/>
                    <a:pt x="2955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4"/>
            <p:cNvSpPr/>
            <p:nvPr/>
          </p:nvSpPr>
          <p:spPr>
            <a:xfrm>
              <a:off x="3491000" y="2234550"/>
              <a:ext cx="688025" cy="2313350"/>
            </a:xfrm>
            <a:custGeom>
              <a:avLst/>
              <a:gdLst/>
              <a:ahLst/>
              <a:cxnLst/>
              <a:rect l="l" t="t" r="r" b="b"/>
              <a:pathLst>
                <a:path w="27521" h="92534" extrusionOk="0">
                  <a:moveTo>
                    <a:pt x="0" y="0"/>
                  </a:moveTo>
                  <a:cubicBezTo>
                    <a:pt x="0" y="0"/>
                    <a:pt x="367" y="7606"/>
                    <a:pt x="2102" y="13643"/>
                  </a:cubicBezTo>
                  <a:cubicBezTo>
                    <a:pt x="2235" y="14144"/>
                    <a:pt x="2402" y="14644"/>
                    <a:pt x="2569" y="15111"/>
                  </a:cubicBezTo>
                  <a:cubicBezTo>
                    <a:pt x="4137" y="15745"/>
                    <a:pt x="5671" y="16545"/>
                    <a:pt x="7139" y="17479"/>
                  </a:cubicBezTo>
                  <a:cubicBezTo>
                    <a:pt x="7139" y="17479"/>
                    <a:pt x="7339" y="23617"/>
                    <a:pt x="7506" y="30455"/>
                  </a:cubicBezTo>
                  <a:cubicBezTo>
                    <a:pt x="7706" y="38094"/>
                    <a:pt x="7939" y="46634"/>
                    <a:pt x="7873" y="48435"/>
                  </a:cubicBezTo>
                  <a:cubicBezTo>
                    <a:pt x="7706" y="55206"/>
                    <a:pt x="8707" y="92466"/>
                    <a:pt x="8707" y="92466"/>
                  </a:cubicBezTo>
                  <a:lnTo>
                    <a:pt x="27520" y="92533"/>
                  </a:lnTo>
                  <a:cubicBezTo>
                    <a:pt x="27520" y="92533"/>
                    <a:pt x="24118" y="50937"/>
                    <a:pt x="24151" y="48468"/>
                  </a:cubicBezTo>
                  <a:cubicBezTo>
                    <a:pt x="24184" y="44499"/>
                    <a:pt x="23217" y="26853"/>
                    <a:pt x="22483" y="14010"/>
                  </a:cubicBezTo>
                  <a:cubicBezTo>
                    <a:pt x="22049" y="6071"/>
                    <a:pt x="21649" y="0"/>
                    <a:pt x="21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4"/>
            <p:cNvSpPr/>
            <p:nvPr/>
          </p:nvSpPr>
          <p:spPr>
            <a:xfrm>
              <a:off x="3723675" y="4460075"/>
              <a:ext cx="424475" cy="8850"/>
            </a:xfrm>
            <a:custGeom>
              <a:avLst/>
              <a:gdLst/>
              <a:ahLst/>
              <a:cxnLst/>
              <a:rect l="l" t="t" r="r" b="b"/>
              <a:pathLst>
                <a:path w="16979" h="354" extrusionOk="0">
                  <a:moveTo>
                    <a:pt x="8883" y="1"/>
                  </a:moveTo>
                  <a:cubicBezTo>
                    <a:pt x="7059" y="1"/>
                    <a:pt x="5513" y="10"/>
                    <a:pt x="5004" y="10"/>
                  </a:cubicBezTo>
                  <a:cubicBezTo>
                    <a:pt x="2135" y="10"/>
                    <a:pt x="2935" y="43"/>
                    <a:pt x="67" y="76"/>
                  </a:cubicBezTo>
                  <a:cubicBezTo>
                    <a:pt x="0" y="76"/>
                    <a:pt x="0" y="176"/>
                    <a:pt x="67" y="176"/>
                  </a:cubicBezTo>
                  <a:cubicBezTo>
                    <a:pt x="2935" y="243"/>
                    <a:pt x="2135" y="276"/>
                    <a:pt x="5004" y="310"/>
                  </a:cubicBezTo>
                  <a:cubicBezTo>
                    <a:pt x="5804" y="310"/>
                    <a:pt x="9164" y="353"/>
                    <a:pt x="12140" y="353"/>
                  </a:cubicBezTo>
                  <a:cubicBezTo>
                    <a:pt x="14372" y="353"/>
                    <a:pt x="16388" y="329"/>
                    <a:pt x="16945" y="243"/>
                  </a:cubicBezTo>
                  <a:cubicBezTo>
                    <a:pt x="16979" y="243"/>
                    <a:pt x="16979" y="176"/>
                    <a:pt x="16945" y="176"/>
                  </a:cubicBezTo>
                  <a:cubicBezTo>
                    <a:pt x="16118" y="28"/>
                    <a:pt x="12075" y="1"/>
                    <a:pt x="8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4"/>
            <p:cNvSpPr/>
            <p:nvPr/>
          </p:nvSpPr>
          <p:spPr>
            <a:xfrm>
              <a:off x="3991000" y="2300700"/>
              <a:ext cx="122125" cy="2076025"/>
            </a:xfrm>
            <a:custGeom>
              <a:avLst/>
              <a:gdLst/>
              <a:ahLst/>
              <a:cxnLst/>
              <a:rect l="l" t="t" r="r" b="b"/>
              <a:pathLst>
                <a:path w="4885" h="83041" extrusionOk="0">
                  <a:moveTo>
                    <a:pt x="50" y="1"/>
                  </a:moveTo>
                  <a:cubicBezTo>
                    <a:pt x="21" y="1"/>
                    <a:pt x="1" y="9"/>
                    <a:pt x="15" y="23"/>
                  </a:cubicBezTo>
                  <a:cubicBezTo>
                    <a:pt x="181" y="5960"/>
                    <a:pt x="315" y="11898"/>
                    <a:pt x="548" y="17835"/>
                  </a:cubicBezTo>
                  <a:cubicBezTo>
                    <a:pt x="882" y="28310"/>
                    <a:pt x="1349" y="38817"/>
                    <a:pt x="2016" y="49291"/>
                  </a:cubicBezTo>
                  <a:cubicBezTo>
                    <a:pt x="2683" y="59766"/>
                    <a:pt x="3450" y="72608"/>
                    <a:pt x="4818" y="83015"/>
                  </a:cubicBezTo>
                  <a:cubicBezTo>
                    <a:pt x="4835" y="83032"/>
                    <a:pt x="4851" y="83041"/>
                    <a:pt x="4864" y="83041"/>
                  </a:cubicBezTo>
                  <a:cubicBezTo>
                    <a:pt x="4876" y="83041"/>
                    <a:pt x="4885" y="83032"/>
                    <a:pt x="4885" y="83015"/>
                  </a:cubicBezTo>
                  <a:cubicBezTo>
                    <a:pt x="4251" y="77178"/>
                    <a:pt x="3784" y="68939"/>
                    <a:pt x="3284" y="63068"/>
                  </a:cubicBezTo>
                  <a:cubicBezTo>
                    <a:pt x="2416" y="52560"/>
                    <a:pt x="1783" y="42019"/>
                    <a:pt x="1316" y="31512"/>
                  </a:cubicBezTo>
                  <a:cubicBezTo>
                    <a:pt x="849" y="21038"/>
                    <a:pt x="482" y="10564"/>
                    <a:pt x="148" y="56"/>
                  </a:cubicBezTo>
                  <a:cubicBezTo>
                    <a:pt x="148" y="17"/>
                    <a:pt x="91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4"/>
            <p:cNvSpPr/>
            <p:nvPr/>
          </p:nvSpPr>
          <p:spPr>
            <a:xfrm>
              <a:off x="3530650" y="2601125"/>
              <a:ext cx="140375" cy="73100"/>
            </a:xfrm>
            <a:custGeom>
              <a:avLst/>
              <a:gdLst/>
              <a:ahLst/>
              <a:cxnLst/>
              <a:rect l="l" t="t" r="r" b="b"/>
              <a:pathLst>
                <a:path w="5615" h="2924" extrusionOk="0">
                  <a:moveTo>
                    <a:pt x="162" y="1"/>
                  </a:moveTo>
                  <a:cubicBezTo>
                    <a:pt x="59" y="1"/>
                    <a:pt x="1" y="157"/>
                    <a:pt x="116" y="214"/>
                  </a:cubicBezTo>
                  <a:cubicBezTo>
                    <a:pt x="1850" y="1182"/>
                    <a:pt x="3718" y="2049"/>
                    <a:pt x="5519" y="2916"/>
                  </a:cubicBezTo>
                  <a:cubicBezTo>
                    <a:pt x="5529" y="2921"/>
                    <a:pt x="5537" y="2923"/>
                    <a:pt x="5545" y="2923"/>
                  </a:cubicBezTo>
                  <a:cubicBezTo>
                    <a:pt x="5594" y="2923"/>
                    <a:pt x="5615" y="2845"/>
                    <a:pt x="5586" y="2816"/>
                  </a:cubicBezTo>
                  <a:cubicBezTo>
                    <a:pt x="3885" y="1716"/>
                    <a:pt x="2084" y="782"/>
                    <a:pt x="216" y="14"/>
                  </a:cubicBezTo>
                  <a:cubicBezTo>
                    <a:pt x="197" y="5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4"/>
            <p:cNvSpPr/>
            <p:nvPr/>
          </p:nvSpPr>
          <p:spPr>
            <a:xfrm>
              <a:off x="3531025" y="2438725"/>
              <a:ext cx="87600" cy="205925"/>
            </a:xfrm>
            <a:custGeom>
              <a:avLst/>
              <a:gdLst/>
              <a:ahLst/>
              <a:cxnLst/>
              <a:rect l="l" t="t" r="r" b="b"/>
              <a:pathLst>
                <a:path w="3504" h="8237" extrusionOk="0">
                  <a:moveTo>
                    <a:pt x="42" y="1"/>
                  </a:moveTo>
                  <a:cubicBezTo>
                    <a:pt x="23" y="1"/>
                    <a:pt x="1" y="20"/>
                    <a:pt x="1" y="39"/>
                  </a:cubicBezTo>
                  <a:cubicBezTo>
                    <a:pt x="134" y="806"/>
                    <a:pt x="167" y="1540"/>
                    <a:pt x="267" y="2307"/>
                  </a:cubicBezTo>
                  <a:cubicBezTo>
                    <a:pt x="301" y="2941"/>
                    <a:pt x="434" y="3575"/>
                    <a:pt x="568" y="4209"/>
                  </a:cubicBezTo>
                  <a:cubicBezTo>
                    <a:pt x="734" y="4809"/>
                    <a:pt x="1068" y="5309"/>
                    <a:pt x="1535" y="5710"/>
                  </a:cubicBezTo>
                  <a:cubicBezTo>
                    <a:pt x="1768" y="5910"/>
                    <a:pt x="2069" y="6110"/>
                    <a:pt x="2302" y="6310"/>
                  </a:cubicBezTo>
                  <a:cubicBezTo>
                    <a:pt x="2569" y="6477"/>
                    <a:pt x="2803" y="6677"/>
                    <a:pt x="3069" y="6844"/>
                  </a:cubicBezTo>
                  <a:cubicBezTo>
                    <a:pt x="3069" y="6911"/>
                    <a:pt x="3103" y="6977"/>
                    <a:pt x="3103" y="7044"/>
                  </a:cubicBezTo>
                  <a:cubicBezTo>
                    <a:pt x="3136" y="7244"/>
                    <a:pt x="3169" y="7444"/>
                    <a:pt x="3236" y="7644"/>
                  </a:cubicBezTo>
                  <a:cubicBezTo>
                    <a:pt x="3270" y="7811"/>
                    <a:pt x="3303" y="8011"/>
                    <a:pt x="3403" y="8212"/>
                  </a:cubicBezTo>
                  <a:cubicBezTo>
                    <a:pt x="3403" y="8228"/>
                    <a:pt x="3420" y="8237"/>
                    <a:pt x="3436" y="8237"/>
                  </a:cubicBezTo>
                  <a:cubicBezTo>
                    <a:pt x="3453" y="8237"/>
                    <a:pt x="3470" y="8228"/>
                    <a:pt x="3470" y="8212"/>
                  </a:cubicBezTo>
                  <a:cubicBezTo>
                    <a:pt x="3503" y="8011"/>
                    <a:pt x="3503" y="7811"/>
                    <a:pt x="3470" y="7611"/>
                  </a:cubicBezTo>
                  <a:cubicBezTo>
                    <a:pt x="3470" y="7411"/>
                    <a:pt x="3470" y="7211"/>
                    <a:pt x="3436" y="7011"/>
                  </a:cubicBezTo>
                  <a:cubicBezTo>
                    <a:pt x="3436" y="6844"/>
                    <a:pt x="3003" y="4175"/>
                    <a:pt x="2869" y="3642"/>
                  </a:cubicBezTo>
                  <a:cubicBezTo>
                    <a:pt x="2636" y="2541"/>
                    <a:pt x="2336" y="1473"/>
                    <a:pt x="2035" y="373"/>
                  </a:cubicBezTo>
                  <a:cubicBezTo>
                    <a:pt x="2035" y="356"/>
                    <a:pt x="2027" y="348"/>
                    <a:pt x="2014" y="348"/>
                  </a:cubicBezTo>
                  <a:cubicBezTo>
                    <a:pt x="2002" y="348"/>
                    <a:pt x="1985" y="356"/>
                    <a:pt x="1969" y="373"/>
                  </a:cubicBezTo>
                  <a:cubicBezTo>
                    <a:pt x="2202" y="1473"/>
                    <a:pt x="2369" y="2608"/>
                    <a:pt x="2536" y="3708"/>
                  </a:cubicBezTo>
                  <a:cubicBezTo>
                    <a:pt x="2636" y="4275"/>
                    <a:pt x="2702" y="4842"/>
                    <a:pt x="2803" y="5410"/>
                  </a:cubicBezTo>
                  <a:cubicBezTo>
                    <a:pt x="2836" y="5676"/>
                    <a:pt x="2903" y="5910"/>
                    <a:pt x="2936" y="6177"/>
                  </a:cubicBezTo>
                  <a:cubicBezTo>
                    <a:pt x="2969" y="6243"/>
                    <a:pt x="2969" y="6344"/>
                    <a:pt x="3003" y="6444"/>
                  </a:cubicBezTo>
                  <a:cubicBezTo>
                    <a:pt x="2836" y="6310"/>
                    <a:pt x="2702" y="6210"/>
                    <a:pt x="2536" y="6110"/>
                  </a:cubicBezTo>
                  <a:cubicBezTo>
                    <a:pt x="2302" y="5877"/>
                    <a:pt x="2035" y="5676"/>
                    <a:pt x="1768" y="5476"/>
                  </a:cubicBezTo>
                  <a:cubicBezTo>
                    <a:pt x="1335" y="5043"/>
                    <a:pt x="1035" y="4476"/>
                    <a:pt x="901" y="3908"/>
                  </a:cubicBezTo>
                  <a:cubicBezTo>
                    <a:pt x="734" y="3275"/>
                    <a:pt x="601" y="2674"/>
                    <a:pt x="468" y="2007"/>
                  </a:cubicBezTo>
                  <a:cubicBezTo>
                    <a:pt x="367" y="1340"/>
                    <a:pt x="201" y="706"/>
                    <a:pt x="67" y="39"/>
                  </a:cubicBezTo>
                  <a:cubicBezTo>
                    <a:pt x="67" y="11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4"/>
            <p:cNvSpPr/>
            <p:nvPr/>
          </p:nvSpPr>
          <p:spPr>
            <a:xfrm>
              <a:off x="3135700" y="1659975"/>
              <a:ext cx="547775" cy="853100"/>
            </a:xfrm>
            <a:custGeom>
              <a:avLst/>
              <a:gdLst/>
              <a:ahLst/>
              <a:cxnLst/>
              <a:rect l="l" t="t" r="r" b="b"/>
              <a:pathLst>
                <a:path w="21911" h="34124" extrusionOk="0">
                  <a:moveTo>
                    <a:pt x="21114" y="1"/>
                  </a:moveTo>
                  <a:cubicBezTo>
                    <a:pt x="20380" y="1"/>
                    <a:pt x="19012" y="925"/>
                    <a:pt x="17014" y="2869"/>
                  </a:cubicBezTo>
                  <a:cubicBezTo>
                    <a:pt x="11310" y="8406"/>
                    <a:pt x="202" y="24084"/>
                    <a:pt x="69" y="30388"/>
                  </a:cubicBezTo>
                  <a:cubicBezTo>
                    <a:pt x="1" y="33139"/>
                    <a:pt x="1977" y="34123"/>
                    <a:pt x="4794" y="34123"/>
                  </a:cubicBezTo>
                  <a:cubicBezTo>
                    <a:pt x="6112" y="34123"/>
                    <a:pt x="7613" y="33908"/>
                    <a:pt x="9175" y="33557"/>
                  </a:cubicBezTo>
                  <a:cubicBezTo>
                    <a:pt x="10843" y="33157"/>
                    <a:pt x="18482" y="26853"/>
                    <a:pt x="18015" y="25352"/>
                  </a:cubicBezTo>
                  <a:cubicBezTo>
                    <a:pt x="17915" y="24985"/>
                    <a:pt x="13245" y="21882"/>
                    <a:pt x="13245" y="21649"/>
                  </a:cubicBezTo>
                  <a:cubicBezTo>
                    <a:pt x="13178" y="20648"/>
                    <a:pt x="20884" y="4970"/>
                    <a:pt x="21584" y="2035"/>
                  </a:cubicBezTo>
                  <a:cubicBezTo>
                    <a:pt x="21910" y="700"/>
                    <a:pt x="21752" y="1"/>
                    <a:pt x="2111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4"/>
            <p:cNvSpPr/>
            <p:nvPr/>
          </p:nvSpPr>
          <p:spPr>
            <a:xfrm>
              <a:off x="3075700" y="1655925"/>
              <a:ext cx="617225" cy="867450"/>
            </a:xfrm>
            <a:custGeom>
              <a:avLst/>
              <a:gdLst/>
              <a:ahLst/>
              <a:cxnLst/>
              <a:rect l="l" t="t" r="r" b="b"/>
              <a:pathLst>
                <a:path w="24689" h="34698" extrusionOk="0">
                  <a:moveTo>
                    <a:pt x="23703" y="1"/>
                  </a:moveTo>
                  <a:cubicBezTo>
                    <a:pt x="22988" y="1"/>
                    <a:pt x="21752" y="681"/>
                    <a:pt x="19948" y="2130"/>
                  </a:cubicBezTo>
                  <a:cubicBezTo>
                    <a:pt x="15712" y="5499"/>
                    <a:pt x="1" y="27482"/>
                    <a:pt x="2336" y="32352"/>
                  </a:cubicBezTo>
                  <a:cubicBezTo>
                    <a:pt x="3243" y="34280"/>
                    <a:pt x="5489" y="34698"/>
                    <a:pt x="7265" y="34698"/>
                  </a:cubicBezTo>
                  <a:cubicBezTo>
                    <a:pt x="8624" y="34698"/>
                    <a:pt x="9707" y="34453"/>
                    <a:pt x="9707" y="34453"/>
                  </a:cubicBezTo>
                  <a:lnTo>
                    <a:pt x="18747" y="23145"/>
                  </a:lnTo>
                  <a:cubicBezTo>
                    <a:pt x="18747" y="23145"/>
                    <a:pt x="16045" y="22144"/>
                    <a:pt x="15979" y="21511"/>
                  </a:cubicBezTo>
                  <a:cubicBezTo>
                    <a:pt x="15912" y="20910"/>
                    <a:pt x="22450" y="7467"/>
                    <a:pt x="23884" y="3498"/>
                  </a:cubicBezTo>
                  <a:cubicBezTo>
                    <a:pt x="24689" y="1238"/>
                    <a:pt x="24668" y="1"/>
                    <a:pt x="23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4"/>
            <p:cNvSpPr/>
            <p:nvPr/>
          </p:nvSpPr>
          <p:spPr>
            <a:xfrm>
              <a:off x="3211800" y="2195950"/>
              <a:ext cx="264875" cy="159775"/>
            </a:xfrm>
            <a:custGeom>
              <a:avLst/>
              <a:gdLst/>
              <a:ahLst/>
              <a:cxnLst/>
              <a:rect l="l" t="t" r="r" b="b"/>
              <a:pathLst>
                <a:path w="10595" h="6391" extrusionOk="0">
                  <a:moveTo>
                    <a:pt x="10553" y="1"/>
                  </a:moveTo>
                  <a:cubicBezTo>
                    <a:pt x="10547" y="1"/>
                    <a:pt x="10541" y="3"/>
                    <a:pt x="10535" y="10"/>
                  </a:cubicBezTo>
                  <a:cubicBezTo>
                    <a:pt x="10134" y="110"/>
                    <a:pt x="9734" y="243"/>
                    <a:pt x="9367" y="410"/>
                  </a:cubicBezTo>
                  <a:cubicBezTo>
                    <a:pt x="9000" y="577"/>
                    <a:pt x="8633" y="744"/>
                    <a:pt x="8233" y="944"/>
                  </a:cubicBezTo>
                  <a:cubicBezTo>
                    <a:pt x="7499" y="1277"/>
                    <a:pt x="6765" y="1611"/>
                    <a:pt x="6065" y="2011"/>
                  </a:cubicBezTo>
                  <a:cubicBezTo>
                    <a:pt x="5364" y="2411"/>
                    <a:pt x="4664" y="2812"/>
                    <a:pt x="3963" y="3279"/>
                  </a:cubicBezTo>
                  <a:lnTo>
                    <a:pt x="3496" y="3579"/>
                  </a:lnTo>
                  <a:lnTo>
                    <a:pt x="3296" y="3646"/>
                  </a:lnTo>
                  <a:cubicBezTo>
                    <a:pt x="3029" y="3746"/>
                    <a:pt x="2762" y="3846"/>
                    <a:pt x="2496" y="3946"/>
                  </a:cubicBezTo>
                  <a:cubicBezTo>
                    <a:pt x="1995" y="4179"/>
                    <a:pt x="1495" y="4446"/>
                    <a:pt x="1028" y="4746"/>
                  </a:cubicBezTo>
                  <a:cubicBezTo>
                    <a:pt x="1001" y="4773"/>
                    <a:pt x="1018" y="4822"/>
                    <a:pt x="1043" y="4822"/>
                  </a:cubicBezTo>
                  <a:cubicBezTo>
                    <a:pt x="1048" y="4822"/>
                    <a:pt x="1055" y="4820"/>
                    <a:pt x="1061" y="4813"/>
                  </a:cubicBezTo>
                  <a:cubicBezTo>
                    <a:pt x="1562" y="4546"/>
                    <a:pt x="2062" y="4313"/>
                    <a:pt x="2596" y="4113"/>
                  </a:cubicBezTo>
                  <a:lnTo>
                    <a:pt x="2796" y="4013"/>
                  </a:lnTo>
                  <a:lnTo>
                    <a:pt x="2796" y="4013"/>
                  </a:lnTo>
                  <a:cubicBezTo>
                    <a:pt x="2529" y="4213"/>
                    <a:pt x="2262" y="4413"/>
                    <a:pt x="1995" y="4613"/>
                  </a:cubicBezTo>
                  <a:cubicBezTo>
                    <a:pt x="1295" y="5147"/>
                    <a:pt x="661" y="5714"/>
                    <a:pt x="27" y="6348"/>
                  </a:cubicBezTo>
                  <a:cubicBezTo>
                    <a:pt x="0" y="6348"/>
                    <a:pt x="16" y="6390"/>
                    <a:pt x="41" y="6390"/>
                  </a:cubicBezTo>
                  <a:cubicBezTo>
                    <a:pt x="47" y="6390"/>
                    <a:pt x="54" y="6388"/>
                    <a:pt x="60" y="6381"/>
                  </a:cubicBezTo>
                  <a:cubicBezTo>
                    <a:pt x="1195" y="5280"/>
                    <a:pt x="2596" y="4513"/>
                    <a:pt x="3963" y="3746"/>
                  </a:cubicBezTo>
                  <a:cubicBezTo>
                    <a:pt x="5298" y="2979"/>
                    <a:pt x="6699" y="2111"/>
                    <a:pt x="8133" y="1311"/>
                  </a:cubicBezTo>
                  <a:cubicBezTo>
                    <a:pt x="8533" y="1111"/>
                    <a:pt x="8933" y="877"/>
                    <a:pt x="9334" y="677"/>
                  </a:cubicBezTo>
                  <a:cubicBezTo>
                    <a:pt x="9767" y="510"/>
                    <a:pt x="10168" y="277"/>
                    <a:pt x="10568" y="76"/>
                  </a:cubicBezTo>
                  <a:cubicBezTo>
                    <a:pt x="10595" y="49"/>
                    <a:pt x="10578" y="1"/>
                    <a:pt x="10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4"/>
            <p:cNvSpPr/>
            <p:nvPr/>
          </p:nvSpPr>
          <p:spPr>
            <a:xfrm>
              <a:off x="3378425" y="1611575"/>
              <a:ext cx="710525" cy="905725"/>
            </a:xfrm>
            <a:custGeom>
              <a:avLst/>
              <a:gdLst/>
              <a:ahLst/>
              <a:cxnLst/>
              <a:rect l="l" t="t" r="r" b="b"/>
              <a:pathLst>
                <a:path w="28421" h="36229" extrusionOk="0">
                  <a:moveTo>
                    <a:pt x="14479" y="1"/>
                  </a:moveTo>
                  <a:cubicBezTo>
                    <a:pt x="13062" y="1"/>
                    <a:pt x="11797" y="411"/>
                    <a:pt x="11442" y="802"/>
                  </a:cubicBezTo>
                  <a:cubicBezTo>
                    <a:pt x="8339" y="4304"/>
                    <a:pt x="0" y="33692"/>
                    <a:pt x="300" y="34126"/>
                  </a:cubicBezTo>
                  <a:cubicBezTo>
                    <a:pt x="530" y="34421"/>
                    <a:pt x="27130" y="36229"/>
                    <a:pt x="28125" y="36229"/>
                  </a:cubicBezTo>
                  <a:cubicBezTo>
                    <a:pt x="28143" y="36229"/>
                    <a:pt x="28152" y="36228"/>
                    <a:pt x="28154" y="36227"/>
                  </a:cubicBezTo>
                  <a:cubicBezTo>
                    <a:pt x="28420" y="35994"/>
                    <a:pt x="27253" y="29422"/>
                    <a:pt x="26186" y="22784"/>
                  </a:cubicBezTo>
                  <a:cubicBezTo>
                    <a:pt x="25518" y="18781"/>
                    <a:pt x="22450" y="5405"/>
                    <a:pt x="18046" y="1236"/>
                  </a:cubicBezTo>
                  <a:cubicBezTo>
                    <a:pt x="17080" y="316"/>
                    <a:pt x="15721" y="1"/>
                    <a:pt x="1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4"/>
            <p:cNvSpPr/>
            <p:nvPr/>
          </p:nvSpPr>
          <p:spPr>
            <a:xfrm>
              <a:off x="3385925" y="1786650"/>
              <a:ext cx="201825" cy="662850"/>
            </a:xfrm>
            <a:custGeom>
              <a:avLst/>
              <a:gdLst/>
              <a:ahLst/>
              <a:cxnLst/>
              <a:rect l="l" t="t" r="r" b="b"/>
              <a:pathLst>
                <a:path w="8073" h="26514" extrusionOk="0">
                  <a:moveTo>
                    <a:pt x="8028" y="0"/>
                  </a:moveTo>
                  <a:cubicBezTo>
                    <a:pt x="8016" y="0"/>
                    <a:pt x="8006" y="11"/>
                    <a:pt x="8006" y="37"/>
                  </a:cubicBezTo>
                  <a:cubicBezTo>
                    <a:pt x="7539" y="1171"/>
                    <a:pt x="7105" y="2305"/>
                    <a:pt x="6705" y="3439"/>
                  </a:cubicBezTo>
                  <a:cubicBezTo>
                    <a:pt x="6739" y="3306"/>
                    <a:pt x="6739" y="3139"/>
                    <a:pt x="6772" y="2972"/>
                  </a:cubicBezTo>
                  <a:cubicBezTo>
                    <a:pt x="6805" y="2505"/>
                    <a:pt x="6772" y="2071"/>
                    <a:pt x="6839" y="1638"/>
                  </a:cubicBezTo>
                  <a:cubicBezTo>
                    <a:pt x="6839" y="1621"/>
                    <a:pt x="6822" y="1613"/>
                    <a:pt x="6805" y="1613"/>
                  </a:cubicBezTo>
                  <a:cubicBezTo>
                    <a:pt x="6789" y="1613"/>
                    <a:pt x="6772" y="1621"/>
                    <a:pt x="6772" y="1638"/>
                  </a:cubicBezTo>
                  <a:cubicBezTo>
                    <a:pt x="6739" y="2105"/>
                    <a:pt x="6638" y="2538"/>
                    <a:pt x="6572" y="3005"/>
                  </a:cubicBezTo>
                  <a:cubicBezTo>
                    <a:pt x="6505" y="3439"/>
                    <a:pt x="6472" y="3773"/>
                    <a:pt x="6405" y="4206"/>
                  </a:cubicBezTo>
                  <a:lnTo>
                    <a:pt x="6372" y="4406"/>
                  </a:lnTo>
                  <a:cubicBezTo>
                    <a:pt x="5704" y="6308"/>
                    <a:pt x="5071" y="8243"/>
                    <a:pt x="4470" y="10177"/>
                  </a:cubicBezTo>
                  <a:cubicBezTo>
                    <a:pt x="3369" y="13613"/>
                    <a:pt x="2369" y="17082"/>
                    <a:pt x="1435" y="20585"/>
                  </a:cubicBezTo>
                  <a:cubicBezTo>
                    <a:pt x="901" y="22553"/>
                    <a:pt x="434" y="24521"/>
                    <a:pt x="0" y="26489"/>
                  </a:cubicBezTo>
                  <a:cubicBezTo>
                    <a:pt x="0" y="26506"/>
                    <a:pt x="17" y="26514"/>
                    <a:pt x="34" y="26514"/>
                  </a:cubicBezTo>
                  <a:cubicBezTo>
                    <a:pt x="50" y="26514"/>
                    <a:pt x="67" y="26506"/>
                    <a:pt x="67" y="26489"/>
                  </a:cubicBezTo>
                  <a:cubicBezTo>
                    <a:pt x="1101" y="23053"/>
                    <a:pt x="2069" y="19584"/>
                    <a:pt x="3103" y="16148"/>
                  </a:cubicBezTo>
                  <a:cubicBezTo>
                    <a:pt x="4037" y="12979"/>
                    <a:pt x="5004" y="9810"/>
                    <a:pt x="6005" y="6675"/>
                  </a:cubicBezTo>
                  <a:cubicBezTo>
                    <a:pt x="6038" y="6675"/>
                    <a:pt x="6071" y="6675"/>
                    <a:pt x="6071" y="6641"/>
                  </a:cubicBezTo>
                  <a:lnTo>
                    <a:pt x="6272" y="5807"/>
                  </a:lnTo>
                  <a:cubicBezTo>
                    <a:pt x="6872" y="3906"/>
                    <a:pt x="7506" y="2005"/>
                    <a:pt x="8073" y="70"/>
                  </a:cubicBezTo>
                  <a:cubicBezTo>
                    <a:pt x="8073" y="29"/>
                    <a:pt x="8047" y="0"/>
                    <a:pt x="8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4"/>
            <p:cNvSpPr/>
            <p:nvPr/>
          </p:nvSpPr>
          <p:spPr>
            <a:xfrm>
              <a:off x="3635350" y="1651275"/>
              <a:ext cx="192325" cy="120450"/>
            </a:xfrm>
            <a:custGeom>
              <a:avLst/>
              <a:gdLst/>
              <a:ahLst/>
              <a:cxnLst/>
              <a:rect l="l" t="t" r="r" b="b"/>
              <a:pathLst>
                <a:path w="7693" h="4818" extrusionOk="0">
                  <a:moveTo>
                    <a:pt x="7649" y="1"/>
                  </a:moveTo>
                  <a:cubicBezTo>
                    <a:pt x="7642" y="1"/>
                    <a:pt x="7636" y="5"/>
                    <a:pt x="7636" y="14"/>
                  </a:cubicBezTo>
                  <a:cubicBezTo>
                    <a:pt x="7102" y="715"/>
                    <a:pt x="6535" y="1415"/>
                    <a:pt x="5935" y="2049"/>
                  </a:cubicBezTo>
                  <a:cubicBezTo>
                    <a:pt x="5401" y="2650"/>
                    <a:pt x="4801" y="3183"/>
                    <a:pt x="4133" y="3617"/>
                  </a:cubicBezTo>
                  <a:cubicBezTo>
                    <a:pt x="3533" y="4151"/>
                    <a:pt x="2766" y="4451"/>
                    <a:pt x="1965" y="4551"/>
                  </a:cubicBezTo>
                  <a:cubicBezTo>
                    <a:pt x="1954" y="4551"/>
                    <a:pt x="1943" y="4551"/>
                    <a:pt x="1932" y="4551"/>
                  </a:cubicBezTo>
                  <a:cubicBezTo>
                    <a:pt x="1" y="4551"/>
                    <a:pt x="298" y="1675"/>
                    <a:pt x="464" y="448"/>
                  </a:cubicBezTo>
                  <a:lnTo>
                    <a:pt x="464" y="448"/>
                  </a:lnTo>
                  <a:cubicBezTo>
                    <a:pt x="197" y="1449"/>
                    <a:pt x="164" y="2516"/>
                    <a:pt x="364" y="3517"/>
                  </a:cubicBezTo>
                  <a:cubicBezTo>
                    <a:pt x="498" y="4284"/>
                    <a:pt x="1131" y="4818"/>
                    <a:pt x="1899" y="4818"/>
                  </a:cubicBezTo>
                  <a:cubicBezTo>
                    <a:pt x="2732" y="4785"/>
                    <a:pt x="3533" y="4484"/>
                    <a:pt x="4200" y="3951"/>
                  </a:cubicBezTo>
                  <a:cubicBezTo>
                    <a:pt x="4901" y="3484"/>
                    <a:pt x="5568" y="2883"/>
                    <a:pt x="6135" y="2216"/>
                  </a:cubicBezTo>
                  <a:cubicBezTo>
                    <a:pt x="6702" y="1549"/>
                    <a:pt x="7169" y="782"/>
                    <a:pt x="7669" y="48"/>
                  </a:cubicBezTo>
                  <a:cubicBezTo>
                    <a:pt x="7693" y="24"/>
                    <a:pt x="7666" y="1"/>
                    <a:pt x="7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4"/>
            <p:cNvSpPr/>
            <p:nvPr/>
          </p:nvSpPr>
          <p:spPr>
            <a:xfrm>
              <a:off x="3733800" y="1547900"/>
              <a:ext cx="887875" cy="415900"/>
            </a:xfrm>
            <a:custGeom>
              <a:avLst/>
              <a:gdLst/>
              <a:ahLst/>
              <a:cxnLst/>
              <a:rect l="l" t="t" r="r" b="b"/>
              <a:pathLst>
                <a:path w="35515" h="16636" extrusionOk="0">
                  <a:moveTo>
                    <a:pt x="26737" y="0"/>
                  </a:moveTo>
                  <a:cubicBezTo>
                    <a:pt x="25781" y="0"/>
                    <a:pt x="25110" y="95"/>
                    <a:pt x="25013" y="313"/>
                  </a:cubicBezTo>
                  <a:cubicBezTo>
                    <a:pt x="23854" y="2830"/>
                    <a:pt x="19344" y="7219"/>
                    <a:pt x="18820" y="7219"/>
                  </a:cubicBezTo>
                  <a:cubicBezTo>
                    <a:pt x="18816" y="7219"/>
                    <a:pt x="18812" y="7219"/>
                    <a:pt x="18809" y="7218"/>
                  </a:cubicBezTo>
                  <a:cubicBezTo>
                    <a:pt x="18175" y="7152"/>
                    <a:pt x="11237" y="5651"/>
                    <a:pt x="5766" y="4383"/>
                  </a:cubicBezTo>
                  <a:cubicBezTo>
                    <a:pt x="4799" y="4153"/>
                    <a:pt x="4034" y="4050"/>
                    <a:pt x="3444" y="4050"/>
                  </a:cubicBezTo>
                  <a:cubicBezTo>
                    <a:pt x="0" y="4050"/>
                    <a:pt x="2501" y="7552"/>
                    <a:pt x="5633" y="9887"/>
                  </a:cubicBezTo>
                  <a:cubicBezTo>
                    <a:pt x="11228" y="14063"/>
                    <a:pt x="17591" y="16636"/>
                    <a:pt x="21404" y="16636"/>
                  </a:cubicBezTo>
                  <a:cubicBezTo>
                    <a:pt x="22160" y="16636"/>
                    <a:pt x="22816" y="16535"/>
                    <a:pt x="23345" y="16325"/>
                  </a:cubicBezTo>
                  <a:cubicBezTo>
                    <a:pt x="25847" y="15324"/>
                    <a:pt x="33953" y="7919"/>
                    <a:pt x="35287" y="1915"/>
                  </a:cubicBezTo>
                  <a:cubicBezTo>
                    <a:pt x="35515" y="929"/>
                    <a:pt x="29728" y="0"/>
                    <a:pt x="2673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4"/>
            <p:cNvSpPr/>
            <p:nvPr/>
          </p:nvSpPr>
          <p:spPr>
            <a:xfrm>
              <a:off x="4348275" y="1336275"/>
              <a:ext cx="326550" cy="378075"/>
            </a:xfrm>
            <a:custGeom>
              <a:avLst/>
              <a:gdLst/>
              <a:ahLst/>
              <a:cxnLst/>
              <a:rect l="l" t="t" r="r" b="b"/>
              <a:pathLst>
                <a:path w="13062" h="15123" extrusionOk="0">
                  <a:moveTo>
                    <a:pt x="4709" y="1"/>
                  </a:moveTo>
                  <a:cubicBezTo>
                    <a:pt x="4484" y="1"/>
                    <a:pt x="4291" y="55"/>
                    <a:pt x="4137" y="172"/>
                  </a:cubicBezTo>
                  <a:cubicBezTo>
                    <a:pt x="2336" y="1540"/>
                    <a:pt x="1" y="8645"/>
                    <a:pt x="101" y="9913"/>
                  </a:cubicBezTo>
                  <a:cubicBezTo>
                    <a:pt x="194" y="11121"/>
                    <a:pt x="6160" y="15123"/>
                    <a:pt x="7835" y="15123"/>
                  </a:cubicBezTo>
                  <a:cubicBezTo>
                    <a:pt x="7963" y="15123"/>
                    <a:pt x="8066" y="15099"/>
                    <a:pt x="8140" y="15050"/>
                  </a:cubicBezTo>
                  <a:cubicBezTo>
                    <a:pt x="9207" y="14349"/>
                    <a:pt x="12009" y="10380"/>
                    <a:pt x="12543" y="8245"/>
                  </a:cubicBezTo>
                  <a:cubicBezTo>
                    <a:pt x="13061" y="6201"/>
                    <a:pt x="7109" y="1"/>
                    <a:pt x="4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4"/>
            <p:cNvSpPr/>
            <p:nvPr/>
          </p:nvSpPr>
          <p:spPr>
            <a:xfrm>
              <a:off x="4253200" y="1291525"/>
              <a:ext cx="211850" cy="268525"/>
            </a:xfrm>
            <a:custGeom>
              <a:avLst/>
              <a:gdLst/>
              <a:ahLst/>
              <a:cxnLst/>
              <a:rect l="l" t="t" r="r" b="b"/>
              <a:pathLst>
                <a:path w="8474" h="10741" extrusionOk="0">
                  <a:moveTo>
                    <a:pt x="1512" y="0"/>
                  </a:moveTo>
                  <a:cubicBezTo>
                    <a:pt x="1332" y="0"/>
                    <a:pt x="1161" y="40"/>
                    <a:pt x="1002" y="128"/>
                  </a:cubicBezTo>
                  <a:cubicBezTo>
                    <a:pt x="1" y="695"/>
                    <a:pt x="1635" y="3397"/>
                    <a:pt x="2603" y="5331"/>
                  </a:cubicBezTo>
                  <a:cubicBezTo>
                    <a:pt x="3337" y="6932"/>
                    <a:pt x="3837" y="8667"/>
                    <a:pt x="4104" y="10435"/>
                  </a:cubicBezTo>
                  <a:cubicBezTo>
                    <a:pt x="4466" y="10640"/>
                    <a:pt x="4866" y="10740"/>
                    <a:pt x="5264" y="10740"/>
                  </a:cubicBezTo>
                  <a:cubicBezTo>
                    <a:pt x="5709" y="10740"/>
                    <a:pt x="6152" y="10615"/>
                    <a:pt x="6539" y="10368"/>
                  </a:cubicBezTo>
                  <a:cubicBezTo>
                    <a:pt x="8474" y="9067"/>
                    <a:pt x="7173" y="5798"/>
                    <a:pt x="7173" y="5798"/>
                  </a:cubicBezTo>
                  <a:cubicBezTo>
                    <a:pt x="7173" y="5798"/>
                    <a:pt x="3677" y="0"/>
                    <a:pt x="1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4"/>
            <p:cNvSpPr/>
            <p:nvPr/>
          </p:nvSpPr>
          <p:spPr>
            <a:xfrm>
              <a:off x="4376625" y="1160025"/>
              <a:ext cx="312650" cy="423525"/>
            </a:xfrm>
            <a:custGeom>
              <a:avLst/>
              <a:gdLst/>
              <a:ahLst/>
              <a:cxnLst/>
              <a:rect l="l" t="t" r="r" b="b"/>
              <a:pathLst>
                <a:path w="12506" h="16941" extrusionOk="0">
                  <a:moveTo>
                    <a:pt x="8939" y="1"/>
                  </a:moveTo>
                  <a:cubicBezTo>
                    <a:pt x="6752" y="1"/>
                    <a:pt x="1432" y="8494"/>
                    <a:pt x="501" y="8557"/>
                  </a:cubicBezTo>
                  <a:cubicBezTo>
                    <a:pt x="1" y="8590"/>
                    <a:pt x="301" y="9524"/>
                    <a:pt x="701" y="9891"/>
                  </a:cubicBezTo>
                  <a:cubicBezTo>
                    <a:pt x="996" y="10173"/>
                    <a:pt x="1261" y="10265"/>
                    <a:pt x="1481" y="10265"/>
                  </a:cubicBezTo>
                  <a:cubicBezTo>
                    <a:pt x="1884" y="10265"/>
                    <a:pt x="2135" y="9958"/>
                    <a:pt x="2136" y="9958"/>
                  </a:cubicBezTo>
                  <a:lnTo>
                    <a:pt x="2136" y="9958"/>
                  </a:lnTo>
                  <a:cubicBezTo>
                    <a:pt x="2135" y="9958"/>
                    <a:pt x="901" y="11859"/>
                    <a:pt x="1702" y="12860"/>
                  </a:cubicBezTo>
                  <a:cubicBezTo>
                    <a:pt x="1920" y="13141"/>
                    <a:pt x="2175" y="13245"/>
                    <a:pt x="2433" y="13245"/>
                  </a:cubicBezTo>
                  <a:cubicBezTo>
                    <a:pt x="3122" y="13245"/>
                    <a:pt x="3831" y="12508"/>
                    <a:pt x="3903" y="12459"/>
                  </a:cubicBezTo>
                  <a:lnTo>
                    <a:pt x="3903" y="12459"/>
                  </a:lnTo>
                  <a:cubicBezTo>
                    <a:pt x="3837" y="12559"/>
                    <a:pt x="2736" y="14327"/>
                    <a:pt x="3637" y="15261"/>
                  </a:cubicBezTo>
                  <a:cubicBezTo>
                    <a:pt x="3849" y="15481"/>
                    <a:pt x="4074" y="15566"/>
                    <a:pt x="4295" y="15566"/>
                  </a:cubicBezTo>
                  <a:cubicBezTo>
                    <a:pt x="5012" y="15566"/>
                    <a:pt x="5687" y="14671"/>
                    <a:pt x="5738" y="14594"/>
                  </a:cubicBezTo>
                  <a:lnTo>
                    <a:pt x="5738" y="14594"/>
                  </a:lnTo>
                  <a:cubicBezTo>
                    <a:pt x="5705" y="14728"/>
                    <a:pt x="5338" y="16229"/>
                    <a:pt x="6172" y="16796"/>
                  </a:cubicBezTo>
                  <a:cubicBezTo>
                    <a:pt x="6328" y="16895"/>
                    <a:pt x="6481" y="16940"/>
                    <a:pt x="6630" y="16940"/>
                  </a:cubicBezTo>
                  <a:cubicBezTo>
                    <a:pt x="7876" y="16940"/>
                    <a:pt x="8876" y="13793"/>
                    <a:pt x="10008" y="13227"/>
                  </a:cubicBezTo>
                  <a:cubicBezTo>
                    <a:pt x="10008" y="13227"/>
                    <a:pt x="11342" y="15261"/>
                    <a:pt x="11409" y="15328"/>
                  </a:cubicBezTo>
                  <a:cubicBezTo>
                    <a:pt x="11409" y="15328"/>
                    <a:pt x="11409" y="15328"/>
                    <a:pt x="11409" y="15328"/>
                  </a:cubicBezTo>
                  <a:cubicBezTo>
                    <a:pt x="11452" y="15328"/>
                    <a:pt x="12505" y="11651"/>
                    <a:pt x="11576" y="9991"/>
                  </a:cubicBezTo>
                  <a:cubicBezTo>
                    <a:pt x="11331" y="9584"/>
                    <a:pt x="10911" y="9353"/>
                    <a:pt x="10457" y="9353"/>
                  </a:cubicBezTo>
                  <a:cubicBezTo>
                    <a:pt x="10353" y="9353"/>
                    <a:pt x="10247" y="9366"/>
                    <a:pt x="10141" y="9390"/>
                  </a:cubicBezTo>
                  <a:cubicBezTo>
                    <a:pt x="10141" y="9390"/>
                    <a:pt x="10642" y="8256"/>
                    <a:pt x="9941" y="7489"/>
                  </a:cubicBezTo>
                  <a:cubicBezTo>
                    <a:pt x="9780" y="7328"/>
                    <a:pt x="9508" y="7282"/>
                    <a:pt x="9255" y="7282"/>
                  </a:cubicBezTo>
                  <a:cubicBezTo>
                    <a:pt x="8933" y="7282"/>
                    <a:pt x="8640" y="7356"/>
                    <a:pt x="8640" y="7356"/>
                  </a:cubicBezTo>
                  <a:cubicBezTo>
                    <a:pt x="8840" y="6789"/>
                    <a:pt x="8707" y="6188"/>
                    <a:pt x="8340" y="5755"/>
                  </a:cubicBezTo>
                  <a:cubicBezTo>
                    <a:pt x="8097" y="5527"/>
                    <a:pt x="7786" y="5465"/>
                    <a:pt x="7518" y="5465"/>
                  </a:cubicBezTo>
                  <a:cubicBezTo>
                    <a:pt x="7197" y="5465"/>
                    <a:pt x="6939" y="5554"/>
                    <a:pt x="6939" y="5554"/>
                  </a:cubicBezTo>
                  <a:cubicBezTo>
                    <a:pt x="6939" y="5554"/>
                    <a:pt x="10408" y="984"/>
                    <a:pt x="9374" y="151"/>
                  </a:cubicBezTo>
                  <a:cubicBezTo>
                    <a:pt x="9249" y="48"/>
                    <a:pt x="9103" y="1"/>
                    <a:pt x="8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4"/>
            <p:cNvSpPr/>
            <p:nvPr/>
          </p:nvSpPr>
          <p:spPr>
            <a:xfrm>
              <a:off x="4428400" y="1298875"/>
              <a:ext cx="118375" cy="119500"/>
            </a:xfrm>
            <a:custGeom>
              <a:avLst/>
              <a:gdLst/>
              <a:ahLst/>
              <a:cxnLst/>
              <a:rect l="l" t="t" r="r" b="b"/>
              <a:pathLst>
                <a:path w="4735" h="4780" extrusionOk="0">
                  <a:moveTo>
                    <a:pt x="4735" y="0"/>
                  </a:moveTo>
                  <a:cubicBezTo>
                    <a:pt x="2733" y="968"/>
                    <a:pt x="1099" y="2502"/>
                    <a:pt x="31" y="4437"/>
                  </a:cubicBezTo>
                  <a:cubicBezTo>
                    <a:pt x="1" y="4498"/>
                    <a:pt x="26" y="4779"/>
                    <a:pt x="56" y="4779"/>
                  </a:cubicBezTo>
                  <a:cubicBezTo>
                    <a:pt x="59" y="4779"/>
                    <a:pt x="62" y="4776"/>
                    <a:pt x="65" y="4770"/>
                  </a:cubicBezTo>
                  <a:cubicBezTo>
                    <a:pt x="1099" y="3103"/>
                    <a:pt x="2900" y="1335"/>
                    <a:pt x="4735" y="34"/>
                  </a:cubicBezTo>
                  <a:lnTo>
                    <a:pt x="4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4"/>
            <p:cNvSpPr/>
            <p:nvPr/>
          </p:nvSpPr>
          <p:spPr>
            <a:xfrm>
              <a:off x="4471100" y="1341400"/>
              <a:ext cx="122375" cy="132825"/>
            </a:xfrm>
            <a:custGeom>
              <a:avLst/>
              <a:gdLst/>
              <a:ahLst/>
              <a:cxnLst/>
              <a:rect l="l" t="t" r="r" b="b"/>
              <a:pathLst>
                <a:path w="4895" h="5313" extrusionOk="0">
                  <a:moveTo>
                    <a:pt x="4861" y="1"/>
                  </a:moveTo>
                  <a:cubicBezTo>
                    <a:pt x="2693" y="1101"/>
                    <a:pt x="958" y="2936"/>
                    <a:pt x="24" y="5171"/>
                  </a:cubicBezTo>
                  <a:cubicBezTo>
                    <a:pt x="1" y="5242"/>
                    <a:pt x="27" y="5312"/>
                    <a:pt x="57" y="5312"/>
                  </a:cubicBezTo>
                  <a:cubicBezTo>
                    <a:pt x="69" y="5312"/>
                    <a:pt x="81" y="5300"/>
                    <a:pt x="91" y="5271"/>
                  </a:cubicBezTo>
                  <a:cubicBezTo>
                    <a:pt x="792" y="3770"/>
                    <a:pt x="3227" y="1201"/>
                    <a:pt x="4895" y="34"/>
                  </a:cubicBezTo>
                  <a:cubicBezTo>
                    <a:pt x="4895" y="34"/>
                    <a:pt x="4895" y="1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4"/>
            <p:cNvSpPr/>
            <p:nvPr/>
          </p:nvSpPr>
          <p:spPr>
            <a:xfrm>
              <a:off x="4518675" y="1394550"/>
              <a:ext cx="110500" cy="135250"/>
            </a:xfrm>
            <a:custGeom>
              <a:avLst/>
              <a:gdLst/>
              <a:ahLst/>
              <a:cxnLst/>
              <a:rect l="l" t="t" r="r" b="b"/>
              <a:pathLst>
                <a:path w="4420" h="5410" extrusionOk="0">
                  <a:moveTo>
                    <a:pt x="4379" y="0"/>
                  </a:moveTo>
                  <a:cubicBezTo>
                    <a:pt x="4373" y="0"/>
                    <a:pt x="4366" y="3"/>
                    <a:pt x="4359" y="9"/>
                  </a:cubicBezTo>
                  <a:cubicBezTo>
                    <a:pt x="3258" y="476"/>
                    <a:pt x="2191" y="1544"/>
                    <a:pt x="1457" y="2445"/>
                  </a:cubicBezTo>
                  <a:cubicBezTo>
                    <a:pt x="723" y="3278"/>
                    <a:pt x="223" y="4279"/>
                    <a:pt x="23" y="5380"/>
                  </a:cubicBezTo>
                  <a:cubicBezTo>
                    <a:pt x="1" y="5380"/>
                    <a:pt x="8" y="5410"/>
                    <a:pt x="25" y="5410"/>
                  </a:cubicBezTo>
                  <a:cubicBezTo>
                    <a:pt x="34" y="5410"/>
                    <a:pt x="45" y="5402"/>
                    <a:pt x="56" y="5380"/>
                  </a:cubicBezTo>
                  <a:cubicBezTo>
                    <a:pt x="990" y="3178"/>
                    <a:pt x="2558" y="1511"/>
                    <a:pt x="4393" y="43"/>
                  </a:cubicBezTo>
                  <a:cubicBezTo>
                    <a:pt x="4419" y="43"/>
                    <a:pt x="4403" y="0"/>
                    <a:pt x="4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4"/>
            <p:cNvSpPr/>
            <p:nvPr/>
          </p:nvSpPr>
          <p:spPr>
            <a:xfrm>
              <a:off x="4393300" y="1408950"/>
              <a:ext cx="234375" cy="178075"/>
            </a:xfrm>
            <a:custGeom>
              <a:avLst/>
              <a:gdLst/>
              <a:ahLst/>
              <a:cxnLst/>
              <a:rect l="l" t="t" r="r" b="b"/>
              <a:pathLst>
                <a:path w="9375" h="7123" extrusionOk="0">
                  <a:moveTo>
                    <a:pt x="1435" y="1"/>
                  </a:moveTo>
                  <a:cubicBezTo>
                    <a:pt x="1202" y="367"/>
                    <a:pt x="1" y="2436"/>
                    <a:pt x="1002" y="3270"/>
                  </a:cubicBezTo>
                  <a:cubicBezTo>
                    <a:pt x="1226" y="3401"/>
                    <a:pt x="1459" y="3453"/>
                    <a:pt x="1684" y="3453"/>
                  </a:cubicBezTo>
                  <a:cubicBezTo>
                    <a:pt x="2005" y="3453"/>
                    <a:pt x="2312" y="3347"/>
                    <a:pt x="2563" y="3212"/>
                  </a:cubicBezTo>
                  <a:lnTo>
                    <a:pt x="2563" y="3212"/>
                  </a:lnTo>
                  <a:cubicBezTo>
                    <a:pt x="2478" y="3477"/>
                    <a:pt x="2423" y="3757"/>
                    <a:pt x="2403" y="4037"/>
                  </a:cubicBezTo>
                  <a:cubicBezTo>
                    <a:pt x="2302" y="4537"/>
                    <a:pt x="2436" y="5037"/>
                    <a:pt x="2769" y="5438"/>
                  </a:cubicBezTo>
                  <a:cubicBezTo>
                    <a:pt x="2936" y="5638"/>
                    <a:pt x="3170" y="5805"/>
                    <a:pt x="3437" y="5871"/>
                  </a:cubicBezTo>
                  <a:cubicBezTo>
                    <a:pt x="3500" y="5879"/>
                    <a:pt x="3564" y="5883"/>
                    <a:pt x="3630" y="5883"/>
                  </a:cubicBezTo>
                  <a:cubicBezTo>
                    <a:pt x="3842" y="5883"/>
                    <a:pt x="4059" y="5840"/>
                    <a:pt x="4237" y="5738"/>
                  </a:cubicBezTo>
                  <a:cubicBezTo>
                    <a:pt x="4441" y="5619"/>
                    <a:pt x="4636" y="5474"/>
                    <a:pt x="4814" y="5303"/>
                  </a:cubicBezTo>
                  <a:lnTo>
                    <a:pt x="4814" y="5303"/>
                  </a:lnTo>
                  <a:cubicBezTo>
                    <a:pt x="4808" y="5412"/>
                    <a:pt x="4804" y="5523"/>
                    <a:pt x="4804" y="5638"/>
                  </a:cubicBezTo>
                  <a:cubicBezTo>
                    <a:pt x="4771" y="6005"/>
                    <a:pt x="4904" y="6372"/>
                    <a:pt x="5104" y="6672"/>
                  </a:cubicBezTo>
                  <a:cubicBezTo>
                    <a:pt x="5300" y="6979"/>
                    <a:pt x="5611" y="7122"/>
                    <a:pt x="5942" y="7122"/>
                  </a:cubicBezTo>
                  <a:cubicBezTo>
                    <a:pt x="6007" y="7122"/>
                    <a:pt x="6073" y="7117"/>
                    <a:pt x="6139" y="7106"/>
                  </a:cubicBezTo>
                  <a:cubicBezTo>
                    <a:pt x="6472" y="7006"/>
                    <a:pt x="6806" y="6772"/>
                    <a:pt x="7039" y="6505"/>
                  </a:cubicBezTo>
                  <a:cubicBezTo>
                    <a:pt x="7473" y="5971"/>
                    <a:pt x="7840" y="5438"/>
                    <a:pt x="8207" y="4837"/>
                  </a:cubicBezTo>
                  <a:cubicBezTo>
                    <a:pt x="8373" y="4570"/>
                    <a:pt x="8540" y="4270"/>
                    <a:pt x="8707" y="4003"/>
                  </a:cubicBezTo>
                  <a:cubicBezTo>
                    <a:pt x="8874" y="3703"/>
                    <a:pt x="9107" y="3470"/>
                    <a:pt x="9374" y="3270"/>
                  </a:cubicBezTo>
                  <a:lnTo>
                    <a:pt x="9374" y="3270"/>
                  </a:lnTo>
                  <a:cubicBezTo>
                    <a:pt x="9074" y="3436"/>
                    <a:pt x="8840" y="3670"/>
                    <a:pt x="8640" y="3937"/>
                  </a:cubicBezTo>
                  <a:cubicBezTo>
                    <a:pt x="8440" y="4204"/>
                    <a:pt x="8240" y="4470"/>
                    <a:pt x="8040" y="4737"/>
                  </a:cubicBezTo>
                  <a:cubicBezTo>
                    <a:pt x="7673" y="5304"/>
                    <a:pt x="7273" y="5838"/>
                    <a:pt x="6839" y="6305"/>
                  </a:cubicBezTo>
                  <a:cubicBezTo>
                    <a:pt x="6639" y="6539"/>
                    <a:pt x="6372" y="6705"/>
                    <a:pt x="6072" y="6772"/>
                  </a:cubicBezTo>
                  <a:cubicBezTo>
                    <a:pt x="6038" y="6776"/>
                    <a:pt x="6005" y="6778"/>
                    <a:pt x="5972" y="6778"/>
                  </a:cubicBezTo>
                  <a:cubicBezTo>
                    <a:pt x="5740" y="6778"/>
                    <a:pt x="5517" y="6676"/>
                    <a:pt x="5371" y="6472"/>
                  </a:cubicBezTo>
                  <a:cubicBezTo>
                    <a:pt x="5238" y="6205"/>
                    <a:pt x="5138" y="5938"/>
                    <a:pt x="5171" y="5638"/>
                  </a:cubicBezTo>
                  <a:cubicBezTo>
                    <a:pt x="5171" y="5355"/>
                    <a:pt x="5201" y="5042"/>
                    <a:pt x="5260" y="4755"/>
                  </a:cubicBezTo>
                  <a:lnTo>
                    <a:pt x="5260" y="4755"/>
                  </a:lnTo>
                  <a:cubicBezTo>
                    <a:pt x="5264" y="4749"/>
                    <a:pt x="5268" y="4743"/>
                    <a:pt x="5271" y="4737"/>
                  </a:cubicBezTo>
                  <a:lnTo>
                    <a:pt x="5265" y="4735"/>
                  </a:lnTo>
                  <a:lnTo>
                    <a:pt x="5265" y="4735"/>
                  </a:lnTo>
                  <a:cubicBezTo>
                    <a:pt x="5267" y="4724"/>
                    <a:pt x="5269" y="4714"/>
                    <a:pt x="5271" y="4704"/>
                  </a:cubicBezTo>
                  <a:lnTo>
                    <a:pt x="5571" y="3603"/>
                  </a:lnTo>
                  <a:lnTo>
                    <a:pt x="4938" y="4537"/>
                  </a:lnTo>
                  <a:cubicBezTo>
                    <a:pt x="4704" y="4904"/>
                    <a:pt x="4404" y="5171"/>
                    <a:pt x="4070" y="5371"/>
                  </a:cubicBezTo>
                  <a:cubicBezTo>
                    <a:pt x="3937" y="5444"/>
                    <a:pt x="3800" y="5477"/>
                    <a:pt x="3668" y="5477"/>
                  </a:cubicBezTo>
                  <a:cubicBezTo>
                    <a:pt x="3435" y="5477"/>
                    <a:pt x="3219" y="5374"/>
                    <a:pt x="3070" y="5204"/>
                  </a:cubicBezTo>
                  <a:cubicBezTo>
                    <a:pt x="2803" y="4871"/>
                    <a:pt x="2703" y="4470"/>
                    <a:pt x="2769" y="4070"/>
                  </a:cubicBezTo>
                  <a:cubicBezTo>
                    <a:pt x="2803" y="3636"/>
                    <a:pt x="2903" y="3236"/>
                    <a:pt x="3070" y="2836"/>
                  </a:cubicBezTo>
                  <a:lnTo>
                    <a:pt x="3470" y="1935"/>
                  </a:lnTo>
                  <a:lnTo>
                    <a:pt x="2803" y="2636"/>
                  </a:lnTo>
                  <a:cubicBezTo>
                    <a:pt x="2616" y="2846"/>
                    <a:pt x="2150" y="3090"/>
                    <a:pt x="1715" y="3090"/>
                  </a:cubicBezTo>
                  <a:cubicBezTo>
                    <a:pt x="1530" y="3090"/>
                    <a:pt x="1351" y="3046"/>
                    <a:pt x="1202" y="2936"/>
                  </a:cubicBezTo>
                  <a:cubicBezTo>
                    <a:pt x="601" y="2436"/>
                    <a:pt x="1235" y="935"/>
                    <a:pt x="1635" y="101"/>
                  </a:cubicBezTo>
                  <a:cubicBezTo>
                    <a:pt x="1669" y="34"/>
                    <a:pt x="1402" y="67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4"/>
            <p:cNvSpPr/>
            <p:nvPr/>
          </p:nvSpPr>
          <p:spPr>
            <a:xfrm>
              <a:off x="3723950" y="1586575"/>
              <a:ext cx="849500" cy="393675"/>
            </a:xfrm>
            <a:custGeom>
              <a:avLst/>
              <a:gdLst/>
              <a:ahLst/>
              <a:cxnLst/>
              <a:rect l="l" t="t" r="r" b="b"/>
              <a:pathLst>
                <a:path w="33980" h="15747" extrusionOk="0">
                  <a:moveTo>
                    <a:pt x="23973" y="1"/>
                  </a:moveTo>
                  <a:cubicBezTo>
                    <a:pt x="23973" y="1"/>
                    <a:pt x="19570" y="5171"/>
                    <a:pt x="19269" y="5338"/>
                  </a:cubicBezTo>
                  <a:cubicBezTo>
                    <a:pt x="19261" y="5342"/>
                    <a:pt x="19241" y="5344"/>
                    <a:pt x="19212" y="5344"/>
                  </a:cubicBezTo>
                  <a:cubicBezTo>
                    <a:pt x="18359" y="5344"/>
                    <a:pt x="9059" y="3506"/>
                    <a:pt x="6027" y="2602"/>
                  </a:cubicBezTo>
                  <a:cubicBezTo>
                    <a:pt x="5458" y="2435"/>
                    <a:pt x="4881" y="2354"/>
                    <a:pt x="4335" y="2354"/>
                  </a:cubicBezTo>
                  <a:cubicBezTo>
                    <a:pt x="1843" y="2354"/>
                    <a:pt x="1" y="4036"/>
                    <a:pt x="2491" y="6772"/>
                  </a:cubicBezTo>
                  <a:cubicBezTo>
                    <a:pt x="5993" y="10605"/>
                    <a:pt x="16859" y="15747"/>
                    <a:pt x="21733" y="15747"/>
                  </a:cubicBezTo>
                  <a:cubicBezTo>
                    <a:pt x="21780" y="15747"/>
                    <a:pt x="21826" y="15746"/>
                    <a:pt x="21871" y="15745"/>
                  </a:cubicBezTo>
                  <a:cubicBezTo>
                    <a:pt x="26675" y="15645"/>
                    <a:pt x="33980" y="6205"/>
                    <a:pt x="33980" y="6205"/>
                  </a:cubicBezTo>
                  <a:lnTo>
                    <a:pt x="2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4"/>
            <p:cNvSpPr/>
            <p:nvPr/>
          </p:nvSpPr>
          <p:spPr>
            <a:xfrm>
              <a:off x="4294075" y="1644950"/>
              <a:ext cx="234100" cy="144650"/>
            </a:xfrm>
            <a:custGeom>
              <a:avLst/>
              <a:gdLst/>
              <a:ahLst/>
              <a:cxnLst/>
              <a:rect l="l" t="t" r="r" b="b"/>
              <a:pathLst>
                <a:path w="9364" h="5786" extrusionOk="0">
                  <a:moveTo>
                    <a:pt x="67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1501" y="1135"/>
                    <a:pt x="3036" y="2069"/>
                    <a:pt x="4570" y="3036"/>
                  </a:cubicBezTo>
                  <a:cubicBezTo>
                    <a:pt x="5304" y="3503"/>
                    <a:pt x="6071" y="3970"/>
                    <a:pt x="6839" y="4437"/>
                  </a:cubicBezTo>
                  <a:lnTo>
                    <a:pt x="8039" y="5071"/>
                  </a:lnTo>
                  <a:cubicBezTo>
                    <a:pt x="8440" y="5338"/>
                    <a:pt x="8873" y="5571"/>
                    <a:pt x="9307" y="5771"/>
                  </a:cubicBezTo>
                  <a:cubicBezTo>
                    <a:pt x="9317" y="5781"/>
                    <a:pt x="9327" y="5785"/>
                    <a:pt x="9335" y="5785"/>
                  </a:cubicBezTo>
                  <a:cubicBezTo>
                    <a:pt x="9354" y="5785"/>
                    <a:pt x="9364" y="5762"/>
                    <a:pt x="9340" y="5738"/>
                  </a:cubicBezTo>
                  <a:cubicBezTo>
                    <a:pt x="9007" y="5471"/>
                    <a:pt x="8640" y="5204"/>
                    <a:pt x="8273" y="4971"/>
                  </a:cubicBezTo>
                  <a:lnTo>
                    <a:pt x="7105" y="4204"/>
                  </a:lnTo>
                  <a:cubicBezTo>
                    <a:pt x="6372" y="3670"/>
                    <a:pt x="5604" y="3236"/>
                    <a:pt x="4837" y="2769"/>
                  </a:cubicBezTo>
                  <a:cubicBezTo>
                    <a:pt x="3269" y="1802"/>
                    <a:pt x="1702" y="8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4"/>
            <p:cNvSpPr/>
            <p:nvPr/>
          </p:nvSpPr>
          <p:spPr>
            <a:xfrm>
              <a:off x="3861250" y="1843425"/>
              <a:ext cx="95100" cy="31725"/>
            </a:xfrm>
            <a:custGeom>
              <a:avLst/>
              <a:gdLst/>
              <a:ahLst/>
              <a:cxnLst/>
              <a:rect l="l" t="t" r="r" b="b"/>
              <a:pathLst>
                <a:path w="3804" h="1269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535" y="201"/>
                    <a:pt x="1002" y="401"/>
                    <a:pt x="1502" y="568"/>
                  </a:cubicBezTo>
                  <a:lnTo>
                    <a:pt x="1802" y="668"/>
                  </a:lnTo>
                  <a:lnTo>
                    <a:pt x="1535" y="668"/>
                  </a:lnTo>
                  <a:lnTo>
                    <a:pt x="701" y="634"/>
                  </a:lnTo>
                  <a:cubicBezTo>
                    <a:pt x="668" y="634"/>
                    <a:pt x="668" y="668"/>
                    <a:pt x="701" y="668"/>
                  </a:cubicBezTo>
                  <a:cubicBezTo>
                    <a:pt x="968" y="734"/>
                    <a:pt x="1269" y="801"/>
                    <a:pt x="1535" y="801"/>
                  </a:cubicBezTo>
                  <a:lnTo>
                    <a:pt x="2236" y="801"/>
                  </a:lnTo>
                  <a:cubicBezTo>
                    <a:pt x="2436" y="835"/>
                    <a:pt x="3570" y="1268"/>
                    <a:pt x="3804" y="1268"/>
                  </a:cubicBezTo>
                  <a:cubicBezTo>
                    <a:pt x="3804" y="1268"/>
                    <a:pt x="3804" y="1268"/>
                    <a:pt x="3804" y="1201"/>
                  </a:cubicBezTo>
                  <a:cubicBezTo>
                    <a:pt x="2636" y="534"/>
                    <a:pt x="1369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4"/>
            <p:cNvSpPr/>
            <p:nvPr/>
          </p:nvSpPr>
          <p:spPr>
            <a:xfrm>
              <a:off x="3638600" y="1487150"/>
              <a:ext cx="165975" cy="244950"/>
            </a:xfrm>
            <a:custGeom>
              <a:avLst/>
              <a:gdLst/>
              <a:ahLst/>
              <a:cxnLst/>
              <a:rect l="l" t="t" r="r" b="b"/>
              <a:pathLst>
                <a:path w="6639" h="9798" extrusionOk="0">
                  <a:moveTo>
                    <a:pt x="5752" y="1"/>
                  </a:moveTo>
                  <a:cubicBezTo>
                    <a:pt x="5595" y="1"/>
                    <a:pt x="5138" y="275"/>
                    <a:pt x="5138" y="275"/>
                  </a:cubicBezTo>
                  <a:lnTo>
                    <a:pt x="3937" y="642"/>
                  </a:lnTo>
                  <a:lnTo>
                    <a:pt x="1" y="1876"/>
                  </a:lnTo>
                  <a:cubicBezTo>
                    <a:pt x="401" y="3044"/>
                    <a:pt x="668" y="4244"/>
                    <a:pt x="801" y="5445"/>
                  </a:cubicBezTo>
                  <a:cubicBezTo>
                    <a:pt x="801" y="5579"/>
                    <a:pt x="801" y="5712"/>
                    <a:pt x="801" y="5846"/>
                  </a:cubicBezTo>
                  <a:lnTo>
                    <a:pt x="801" y="5912"/>
                  </a:lnTo>
                  <a:cubicBezTo>
                    <a:pt x="701" y="6646"/>
                    <a:pt x="501" y="9548"/>
                    <a:pt x="1835" y="9782"/>
                  </a:cubicBezTo>
                  <a:cubicBezTo>
                    <a:pt x="1898" y="9792"/>
                    <a:pt x="1962" y="9797"/>
                    <a:pt x="2029" y="9797"/>
                  </a:cubicBezTo>
                  <a:cubicBezTo>
                    <a:pt x="3458" y="9797"/>
                    <a:pt x="5808" y="7468"/>
                    <a:pt x="6605" y="5779"/>
                  </a:cubicBezTo>
                  <a:cubicBezTo>
                    <a:pt x="6639" y="5645"/>
                    <a:pt x="6372" y="4411"/>
                    <a:pt x="6138" y="2910"/>
                  </a:cubicBezTo>
                  <a:cubicBezTo>
                    <a:pt x="5972" y="2010"/>
                    <a:pt x="5838" y="1009"/>
                    <a:pt x="5805" y="41"/>
                  </a:cubicBezTo>
                  <a:cubicBezTo>
                    <a:pt x="5805" y="13"/>
                    <a:pt x="5785" y="1"/>
                    <a:pt x="5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4"/>
            <p:cNvSpPr/>
            <p:nvPr/>
          </p:nvSpPr>
          <p:spPr>
            <a:xfrm>
              <a:off x="3638600" y="1499025"/>
              <a:ext cx="137625" cy="135725"/>
            </a:xfrm>
            <a:custGeom>
              <a:avLst/>
              <a:gdLst/>
              <a:ahLst/>
              <a:cxnLst/>
              <a:rect l="l" t="t" r="r" b="b"/>
              <a:pathLst>
                <a:path w="5505" h="5429" extrusionOk="0">
                  <a:moveTo>
                    <a:pt x="5505" y="0"/>
                  </a:moveTo>
                  <a:lnTo>
                    <a:pt x="3970" y="167"/>
                  </a:lnTo>
                  <a:lnTo>
                    <a:pt x="1" y="1434"/>
                  </a:lnTo>
                  <a:cubicBezTo>
                    <a:pt x="401" y="2569"/>
                    <a:pt x="668" y="3769"/>
                    <a:pt x="801" y="5004"/>
                  </a:cubicBezTo>
                  <a:cubicBezTo>
                    <a:pt x="801" y="5104"/>
                    <a:pt x="801" y="5237"/>
                    <a:pt x="801" y="5371"/>
                  </a:cubicBezTo>
                  <a:lnTo>
                    <a:pt x="801" y="5404"/>
                  </a:lnTo>
                  <a:cubicBezTo>
                    <a:pt x="901" y="5421"/>
                    <a:pt x="1001" y="5429"/>
                    <a:pt x="1101" y="5429"/>
                  </a:cubicBezTo>
                  <a:cubicBezTo>
                    <a:pt x="1201" y="5429"/>
                    <a:pt x="1302" y="5421"/>
                    <a:pt x="1402" y="5404"/>
                  </a:cubicBezTo>
                  <a:cubicBezTo>
                    <a:pt x="5338" y="5070"/>
                    <a:pt x="5505" y="0"/>
                    <a:pt x="5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4"/>
            <p:cNvSpPr/>
            <p:nvPr/>
          </p:nvSpPr>
          <p:spPr>
            <a:xfrm>
              <a:off x="3553550" y="1264675"/>
              <a:ext cx="68400" cy="167675"/>
            </a:xfrm>
            <a:custGeom>
              <a:avLst/>
              <a:gdLst/>
              <a:ahLst/>
              <a:cxnLst/>
              <a:rect l="l" t="t" r="r" b="b"/>
              <a:pathLst>
                <a:path w="2736" h="6707" extrusionOk="0">
                  <a:moveTo>
                    <a:pt x="2735" y="1"/>
                  </a:moveTo>
                  <a:cubicBezTo>
                    <a:pt x="2735" y="1"/>
                    <a:pt x="801" y="735"/>
                    <a:pt x="400" y="2636"/>
                  </a:cubicBezTo>
                  <a:cubicBezTo>
                    <a:pt x="0" y="4571"/>
                    <a:pt x="400" y="6605"/>
                    <a:pt x="567" y="6706"/>
                  </a:cubicBezTo>
                  <a:cubicBezTo>
                    <a:pt x="568" y="6706"/>
                    <a:pt x="570" y="6707"/>
                    <a:pt x="571" y="6707"/>
                  </a:cubicBezTo>
                  <a:cubicBezTo>
                    <a:pt x="763" y="6707"/>
                    <a:pt x="2735" y="1"/>
                    <a:pt x="2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4"/>
            <p:cNvSpPr/>
            <p:nvPr/>
          </p:nvSpPr>
          <p:spPr>
            <a:xfrm>
              <a:off x="3535200" y="1246575"/>
              <a:ext cx="292725" cy="358225"/>
            </a:xfrm>
            <a:custGeom>
              <a:avLst/>
              <a:gdLst/>
              <a:ahLst/>
              <a:cxnLst/>
              <a:rect l="l" t="t" r="r" b="b"/>
              <a:pathLst>
                <a:path w="11709" h="14329" extrusionOk="0">
                  <a:moveTo>
                    <a:pt x="6079" y="1"/>
                  </a:moveTo>
                  <a:cubicBezTo>
                    <a:pt x="5184" y="1"/>
                    <a:pt x="4306" y="230"/>
                    <a:pt x="3570" y="725"/>
                  </a:cubicBezTo>
                  <a:cubicBezTo>
                    <a:pt x="1868" y="1892"/>
                    <a:pt x="0" y="9664"/>
                    <a:pt x="1501" y="12233"/>
                  </a:cubicBezTo>
                  <a:cubicBezTo>
                    <a:pt x="2349" y="13676"/>
                    <a:pt x="3772" y="14329"/>
                    <a:pt x="5249" y="14329"/>
                  </a:cubicBezTo>
                  <a:cubicBezTo>
                    <a:pt x="6503" y="14329"/>
                    <a:pt x="7796" y="13858"/>
                    <a:pt x="8807" y="13000"/>
                  </a:cubicBezTo>
                  <a:cubicBezTo>
                    <a:pt x="10374" y="11699"/>
                    <a:pt x="11709" y="5695"/>
                    <a:pt x="11142" y="3593"/>
                  </a:cubicBezTo>
                  <a:cubicBezTo>
                    <a:pt x="10550" y="1369"/>
                    <a:pt x="8263" y="1"/>
                    <a:pt x="60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4"/>
            <p:cNvSpPr/>
            <p:nvPr/>
          </p:nvSpPr>
          <p:spPr>
            <a:xfrm>
              <a:off x="3759525" y="156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4"/>
            <p:cNvSpPr/>
            <p:nvPr/>
          </p:nvSpPr>
          <p:spPr>
            <a:xfrm>
              <a:off x="3672800" y="1428975"/>
              <a:ext cx="10850" cy="28375"/>
            </a:xfrm>
            <a:custGeom>
              <a:avLst/>
              <a:gdLst/>
              <a:ahLst/>
              <a:cxnLst/>
              <a:rect l="l" t="t" r="r" b="b"/>
              <a:pathLst>
                <a:path w="434" h="1135" extrusionOk="0">
                  <a:moveTo>
                    <a:pt x="200" y="0"/>
                  </a:moveTo>
                  <a:lnTo>
                    <a:pt x="200" y="0"/>
                  </a:lnTo>
                  <a:cubicBezTo>
                    <a:pt x="34" y="367"/>
                    <a:pt x="0" y="1001"/>
                    <a:pt x="434" y="1134"/>
                  </a:cubicBezTo>
                  <a:cubicBezTo>
                    <a:pt x="100" y="901"/>
                    <a:pt x="134" y="434"/>
                    <a:pt x="234" y="33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4"/>
            <p:cNvSpPr/>
            <p:nvPr/>
          </p:nvSpPr>
          <p:spPr>
            <a:xfrm>
              <a:off x="3669850" y="1419725"/>
              <a:ext cx="35100" cy="33500"/>
            </a:xfrm>
            <a:custGeom>
              <a:avLst/>
              <a:gdLst/>
              <a:ahLst/>
              <a:cxnLst/>
              <a:rect l="l" t="t" r="r" b="b"/>
              <a:pathLst>
                <a:path w="1404" h="1340" extrusionOk="0">
                  <a:moveTo>
                    <a:pt x="744" y="1"/>
                  </a:moveTo>
                  <a:cubicBezTo>
                    <a:pt x="207" y="1"/>
                    <a:pt x="1" y="1240"/>
                    <a:pt x="619" y="1337"/>
                  </a:cubicBezTo>
                  <a:cubicBezTo>
                    <a:pt x="634" y="1339"/>
                    <a:pt x="648" y="1340"/>
                    <a:pt x="663" y="1340"/>
                  </a:cubicBezTo>
                  <a:cubicBezTo>
                    <a:pt x="1229" y="1340"/>
                    <a:pt x="1403" y="101"/>
                    <a:pt x="785" y="3"/>
                  </a:cubicBezTo>
                  <a:cubicBezTo>
                    <a:pt x="771" y="2"/>
                    <a:pt x="757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4"/>
            <p:cNvSpPr/>
            <p:nvPr/>
          </p:nvSpPr>
          <p:spPr>
            <a:xfrm>
              <a:off x="3603575" y="1417300"/>
              <a:ext cx="15875" cy="25025"/>
            </a:xfrm>
            <a:custGeom>
              <a:avLst/>
              <a:gdLst/>
              <a:ahLst/>
              <a:cxnLst/>
              <a:rect l="l" t="t" r="r" b="b"/>
              <a:pathLst>
                <a:path w="635" h="1001" extrusionOk="0">
                  <a:moveTo>
                    <a:pt x="634" y="0"/>
                  </a:moveTo>
                  <a:lnTo>
                    <a:pt x="634" y="0"/>
                  </a:lnTo>
                  <a:cubicBezTo>
                    <a:pt x="634" y="0"/>
                    <a:pt x="601" y="0"/>
                    <a:pt x="568" y="33"/>
                  </a:cubicBezTo>
                  <a:cubicBezTo>
                    <a:pt x="534" y="434"/>
                    <a:pt x="401" y="901"/>
                    <a:pt x="1" y="967"/>
                  </a:cubicBezTo>
                  <a:lnTo>
                    <a:pt x="1" y="1001"/>
                  </a:lnTo>
                  <a:cubicBezTo>
                    <a:pt x="434" y="1001"/>
                    <a:pt x="634" y="40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4"/>
            <p:cNvSpPr/>
            <p:nvPr/>
          </p:nvSpPr>
          <p:spPr>
            <a:xfrm>
              <a:off x="3589450" y="1405250"/>
              <a:ext cx="35150" cy="33150"/>
            </a:xfrm>
            <a:custGeom>
              <a:avLst/>
              <a:gdLst/>
              <a:ahLst/>
              <a:cxnLst/>
              <a:rect l="l" t="t" r="r" b="b"/>
              <a:pathLst>
                <a:path w="1406" h="1326" extrusionOk="0">
                  <a:moveTo>
                    <a:pt x="758" y="1"/>
                  </a:moveTo>
                  <a:cubicBezTo>
                    <a:pt x="204" y="1"/>
                    <a:pt x="0" y="1190"/>
                    <a:pt x="566" y="1316"/>
                  </a:cubicBezTo>
                  <a:cubicBezTo>
                    <a:pt x="594" y="1322"/>
                    <a:pt x="622" y="1325"/>
                    <a:pt x="649" y="1325"/>
                  </a:cubicBezTo>
                  <a:cubicBezTo>
                    <a:pt x="1190" y="1325"/>
                    <a:pt x="1406" y="110"/>
                    <a:pt x="866" y="15"/>
                  </a:cubicBezTo>
                  <a:cubicBezTo>
                    <a:pt x="829" y="5"/>
                    <a:pt x="793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4"/>
            <p:cNvSpPr/>
            <p:nvPr/>
          </p:nvSpPr>
          <p:spPr>
            <a:xfrm>
              <a:off x="3680300" y="1380975"/>
              <a:ext cx="36300" cy="26925"/>
            </a:xfrm>
            <a:custGeom>
              <a:avLst/>
              <a:gdLst/>
              <a:ahLst/>
              <a:cxnLst/>
              <a:rect l="l" t="t" r="r" b="b"/>
              <a:pathLst>
                <a:path w="1452" h="1077" extrusionOk="0">
                  <a:moveTo>
                    <a:pt x="455" y="1"/>
                  </a:moveTo>
                  <a:cubicBezTo>
                    <a:pt x="345" y="1"/>
                    <a:pt x="236" y="27"/>
                    <a:pt x="134" y="85"/>
                  </a:cubicBezTo>
                  <a:cubicBezTo>
                    <a:pt x="34" y="152"/>
                    <a:pt x="0" y="286"/>
                    <a:pt x="34" y="419"/>
                  </a:cubicBezTo>
                  <a:cubicBezTo>
                    <a:pt x="134" y="619"/>
                    <a:pt x="301" y="686"/>
                    <a:pt x="501" y="786"/>
                  </a:cubicBezTo>
                  <a:cubicBezTo>
                    <a:pt x="634" y="853"/>
                    <a:pt x="801" y="953"/>
                    <a:pt x="968" y="1053"/>
                  </a:cubicBezTo>
                  <a:cubicBezTo>
                    <a:pt x="1006" y="1069"/>
                    <a:pt x="1044" y="1076"/>
                    <a:pt x="1082" y="1076"/>
                  </a:cubicBezTo>
                  <a:cubicBezTo>
                    <a:pt x="1278" y="1076"/>
                    <a:pt x="1452" y="876"/>
                    <a:pt x="1368" y="653"/>
                  </a:cubicBezTo>
                  <a:cubicBezTo>
                    <a:pt x="1268" y="419"/>
                    <a:pt x="1101" y="219"/>
                    <a:pt x="868" y="119"/>
                  </a:cubicBezTo>
                  <a:cubicBezTo>
                    <a:pt x="737" y="44"/>
                    <a:pt x="595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4"/>
            <p:cNvSpPr/>
            <p:nvPr/>
          </p:nvSpPr>
          <p:spPr>
            <a:xfrm>
              <a:off x="3591075" y="1366250"/>
              <a:ext cx="40050" cy="20200"/>
            </a:xfrm>
            <a:custGeom>
              <a:avLst/>
              <a:gdLst/>
              <a:ahLst/>
              <a:cxnLst/>
              <a:rect l="l" t="t" r="r" b="b"/>
              <a:pathLst>
                <a:path w="1602" h="808" extrusionOk="0">
                  <a:moveTo>
                    <a:pt x="969" y="1"/>
                  </a:moveTo>
                  <a:cubicBezTo>
                    <a:pt x="936" y="1"/>
                    <a:pt x="902" y="3"/>
                    <a:pt x="868" y="7"/>
                  </a:cubicBezTo>
                  <a:cubicBezTo>
                    <a:pt x="601" y="7"/>
                    <a:pt x="367" y="141"/>
                    <a:pt x="200" y="308"/>
                  </a:cubicBezTo>
                  <a:cubicBezTo>
                    <a:pt x="0" y="508"/>
                    <a:pt x="134" y="808"/>
                    <a:pt x="401" y="808"/>
                  </a:cubicBezTo>
                  <a:cubicBezTo>
                    <a:pt x="601" y="808"/>
                    <a:pt x="767" y="775"/>
                    <a:pt x="968" y="775"/>
                  </a:cubicBezTo>
                  <a:cubicBezTo>
                    <a:pt x="1134" y="775"/>
                    <a:pt x="1335" y="708"/>
                    <a:pt x="1501" y="608"/>
                  </a:cubicBezTo>
                  <a:cubicBezTo>
                    <a:pt x="1601" y="508"/>
                    <a:pt x="1601" y="374"/>
                    <a:pt x="1535" y="241"/>
                  </a:cubicBezTo>
                  <a:cubicBezTo>
                    <a:pt x="1389" y="96"/>
                    <a:pt x="1194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4"/>
            <p:cNvSpPr/>
            <p:nvPr/>
          </p:nvSpPr>
          <p:spPr>
            <a:xfrm>
              <a:off x="3650275" y="1521525"/>
              <a:ext cx="21700" cy="7525"/>
            </a:xfrm>
            <a:custGeom>
              <a:avLst/>
              <a:gdLst/>
              <a:ahLst/>
              <a:cxnLst/>
              <a:rect l="l" t="t" r="r" b="b"/>
              <a:pathLst>
                <a:path w="868" h="301" extrusionOk="0">
                  <a:moveTo>
                    <a:pt x="1" y="1"/>
                  </a:moveTo>
                  <a:cubicBezTo>
                    <a:pt x="101" y="201"/>
                    <a:pt x="301" y="301"/>
                    <a:pt x="501" y="301"/>
                  </a:cubicBezTo>
                  <a:cubicBezTo>
                    <a:pt x="668" y="301"/>
                    <a:pt x="835" y="168"/>
                    <a:pt x="868" y="1"/>
                  </a:cubicBezTo>
                  <a:lnTo>
                    <a:pt x="835" y="1"/>
                  </a:lnTo>
                  <a:cubicBezTo>
                    <a:pt x="745" y="60"/>
                    <a:pt x="630" y="173"/>
                    <a:pt x="511" y="173"/>
                  </a:cubicBezTo>
                  <a:cubicBezTo>
                    <a:pt x="496" y="173"/>
                    <a:pt x="482" y="171"/>
                    <a:pt x="468" y="168"/>
                  </a:cubicBezTo>
                  <a:cubicBezTo>
                    <a:pt x="301" y="168"/>
                    <a:pt x="167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4"/>
            <p:cNvSpPr/>
            <p:nvPr/>
          </p:nvSpPr>
          <p:spPr>
            <a:xfrm>
              <a:off x="3606650" y="1371075"/>
              <a:ext cx="60325" cy="129625"/>
            </a:xfrm>
            <a:custGeom>
              <a:avLst/>
              <a:gdLst/>
              <a:ahLst/>
              <a:cxnLst/>
              <a:rect l="l" t="t" r="r" b="b"/>
              <a:pathLst>
                <a:path w="2413" h="5185" extrusionOk="0">
                  <a:moveTo>
                    <a:pt x="1274" y="1"/>
                  </a:moveTo>
                  <a:cubicBezTo>
                    <a:pt x="1265" y="1"/>
                    <a:pt x="1255" y="5"/>
                    <a:pt x="1245" y="14"/>
                  </a:cubicBezTo>
                  <a:cubicBezTo>
                    <a:pt x="712" y="1349"/>
                    <a:pt x="278" y="2716"/>
                    <a:pt x="11" y="4151"/>
                  </a:cubicBezTo>
                  <a:cubicBezTo>
                    <a:pt x="1" y="4203"/>
                    <a:pt x="56" y="4223"/>
                    <a:pt x="141" y="4223"/>
                  </a:cubicBezTo>
                  <a:cubicBezTo>
                    <a:pt x="327" y="4223"/>
                    <a:pt x="653" y="4130"/>
                    <a:pt x="745" y="4084"/>
                  </a:cubicBezTo>
                  <a:lnTo>
                    <a:pt x="745" y="4084"/>
                  </a:lnTo>
                  <a:cubicBezTo>
                    <a:pt x="745" y="4084"/>
                    <a:pt x="645" y="4584"/>
                    <a:pt x="578" y="4885"/>
                  </a:cubicBezTo>
                  <a:lnTo>
                    <a:pt x="578" y="4918"/>
                  </a:lnTo>
                  <a:cubicBezTo>
                    <a:pt x="578" y="4951"/>
                    <a:pt x="578" y="4951"/>
                    <a:pt x="578" y="4951"/>
                  </a:cubicBezTo>
                  <a:cubicBezTo>
                    <a:pt x="578" y="5018"/>
                    <a:pt x="611" y="5051"/>
                    <a:pt x="645" y="5085"/>
                  </a:cubicBezTo>
                  <a:lnTo>
                    <a:pt x="745" y="5085"/>
                  </a:lnTo>
                  <a:cubicBezTo>
                    <a:pt x="778" y="5118"/>
                    <a:pt x="812" y="5118"/>
                    <a:pt x="845" y="5118"/>
                  </a:cubicBezTo>
                  <a:cubicBezTo>
                    <a:pt x="1012" y="5151"/>
                    <a:pt x="1179" y="5185"/>
                    <a:pt x="1345" y="5185"/>
                  </a:cubicBezTo>
                  <a:cubicBezTo>
                    <a:pt x="1746" y="5185"/>
                    <a:pt x="2113" y="5018"/>
                    <a:pt x="2379" y="4718"/>
                  </a:cubicBezTo>
                  <a:cubicBezTo>
                    <a:pt x="2413" y="4684"/>
                    <a:pt x="2379" y="4651"/>
                    <a:pt x="2313" y="4651"/>
                  </a:cubicBezTo>
                  <a:cubicBezTo>
                    <a:pt x="1985" y="4838"/>
                    <a:pt x="1625" y="4943"/>
                    <a:pt x="1266" y="4943"/>
                  </a:cubicBezTo>
                  <a:cubicBezTo>
                    <a:pt x="1113" y="4943"/>
                    <a:pt x="961" y="4924"/>
                    <a:pt x="812" y="4885"/>
                  </a:cubicBezTo>
                  <a:cubicBezTo>
                    <a:pt x="812" y="4718"/>
                    <a:pt x="1078" y="3817"/>
                    <a:pt x="1045" y="3817"/>
                  </a:cubicBezTo>
                  <a:cubicBezTo>
                    <a:pt x="812" y="3817"/>
                    <a:pt x="578" y="3851"/>
                    <a:pt x="345" y="3917"/>
                  </a:cubicBezTo>
                  <a:cubicBezTo>
                    <a:pt x="611" y="2616"/>
                    <a:pt x="1078" y="1349"/>
                    <a:pt x="1312" y="48"/>
                  </a:cubicBezTo>
                  <a:cubicBezTo>
                    <a:pt x="1312" y="24"/>
                    <a:pt x="129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4"/>
            <p:cNvSpPr/>
            <p:nvPr/>
          </p:nvSpPr>
          <p:spPr>
            <a:xfrm>
              <a:off x="3632775" y="1489000"/>
              <a:ext cx="35050" cy="25275"/>
            </a:xfrm>
            <a:custGeom>
              <a:avLst/>
              <a:gdLst/>
              <a:ahLst/>
              <a:cxnLst/>
              <a:rect l="l" t="t" r="r" b="b"/>
              <a:pathLst>
                <a:path w="1402" h="1011" extrusionOk="0">
                  <a:moveTo>
                    <a:pt x="1334" y="1"/>
                  </a:moveTo>
                  <a:cubicBezTo>
                    <a:pt x="1016" y="187"/>
                    <a:pt x="655" y="288"/>
                    <a:pt x="286" y="288"/>
                  </a:cubicBezTo>
                  <a:cubicBezTo>
                    <a:pt x="191" y="288"/>
                    <a:pt x="95" y="281"/>
                    <a:pt x="0" y="268"/>
                  </a:cubicBezTo>
                  <a:lnTo>
                    <a:pt x="0" y="268"/>
                  </a:lnTo>
                  <a:cubicBezTo>
                    <a:pt x="134" y="535"/>
                    <a:pt x="334" y="735"/>
                    <a:pt x="567" y="901"/>
                  </a:cubicBezTo>
                  <a:cubicBezTo>
                    <a:pt x="676" y="956"/>
                    <a:pt x="807" y="1010"/>
                    <a:pt x="943" y="1010"/>
                  </a:cubicBezTo>
                  <a:cubicBezTo>
                    <a:pt x="973" y="1010"/>
                    <a:pt x="1004" y="1008"/>
                    <a:pt x="1034" y="1002"/>
                  </a:cubicBezTo>
                  <a:cubicBezTo>
                    <a:pt x="1368" y="968"/>
                    <a:pt x="1401" y="668"/>
                    <a:pt x="1401" y="401"/>
                  </a:cubicBezTo>
                  <a:cubicBezTo>
                    <a:pt x="1401" y="268"/>
                    <a:pt x="1368" y="134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4"/>
            <p:cNvSpPr/>
            <p:nvPr/>
          </p:nvSpPr>
          <p:spPr>
            <a:xfrm>
              <a:off x="3646950" y="1498925"/>
              <a:ext cx="20875" cy="15350"/>
            </a:xfrm>
            <a:custGeom>
              <a:avLst/>
              <a:gdLst/>
              <a:ahLst/>
              <a:cxnLst/>
              <a:rect l="l" t="t" r="r" b="b"/>
              <a:pathLst>
                <a:path w="835" h="614" extrusionOk="0">
                  <a:moveTo>
                    <a:pt x="755" y="0"/>
                  </a:moveTo>
                  <a:cubicBezTo>
                    <a:pt x="420" y="0"/>
                    <a:pt x="124" y="195"/>
                    <a:pt x="0" y="504"/>
                  </a:cubicBezTo>
                  <a:cubicBezTo>
                    <a:pt x="109" y="559"/>
                    <a:pt x="240" y="613"/>
                    <a:pt x="376" y="613"/>
                  </a:cubicBezTo>
                  <a:cubicBezTo>
                    <a:pt x="406" y="613"/>
                    <a:pt x="437" y="611"/>
                    <a:pt x="467" y="605"/>
                  </a:cubicBezTo>
                  <a:cubicBezTo>
                    <a:pt x="801" y="571"/>
                    <a:pt x="834" y="271"/>
                    <a:pt x="834" y="4"/>
                  </a:cubicBezTo>
                  <a:cubicBezTo>
                    <a:pt x="807" y="2"/>
                    <a:pt x="781" y="0"/>
                    <a:pt x="755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4"/>
            <p:cNvSpPr/>
            <p:nvPr/>
          </p:nvSpPr>
          <p:spPr>
            <a:xfrm>
              <a:off x="3550300" y="1218475"/>
              <a:ext cx="293475" cy="239700"/>
            </a:xfrm>
            <a:custGeom>
              <a:avLst/>
              <a:gdLst/>
              <a:ahLst/>
              <a:cxnLst/>
              <a:rect l="l" t="t" r="r" b="b"/>
              <a:pathLst>
                <a:path w="11739" h="9588" extrusionOk="0">
                  <a:moveTo>
                    <a:pt x="5783" y="0"/>
                  </a:moveTo>
                  <a:cubicBezTo>
                    <a:pt x="2266" y="0"/>
                    <a:pt x="0" y="3461"/>
                    <a:pt x="97" y="3783"/>
                  </a:cubicBezTo>
                  <a:cubicBezTo>
                    <a:pt x="186" y="4117"/>
                    <a:pt x="842" y="4228"/>
                    <a:pt x="1677" y="4228"/>
                  </a:cubicBezTo>
                  <a:cubicBezTo>
                    <a:pt x="3347" y="4228"/>
                    <a:pt x="5734" y="3784"/>
                    <a:pt x="5734" y="3783"/>
                  </a:cubicBezTo>
                  <a:lnTo>
                    <a:pt x="5734" y="3783"/>
                  </a:lnTo>
                  <a:cubicBezTo>
                    <a:pt x="5734" y="3784"/>
                    <a:pt x="3599" y="4617"/>
                    <a:pt x="3766" y="4651"/>
                  </a:cubicBezTo>
                  <a:cubicBezTo>
                    <a:pt x="4352" y="4748"/>
                    <a:pt x="4938" y="4810"/>
                    <a:pt x="5537" y="4810"/>
                  </a:cubicBezTo>
                  <a:cubicBezTo>
                    <a:pt x="5757" y="4810"/>
                    <a:pt x="5978" y="4802"/>
                    <a:pt x="6201" y="4784"/>
                  </a:cubicBezTo>
                  <a:cubicBezTo>
                    <a:pt x="6968" y="4684"/>
                    <a:pt x="7769" y="4451"/>
                    <a:pt x="8469" y="4117"/>
                  </a:cubicBezTo>
                  <a:lnTo>
                    <a:pt x="8469" y="4117"/>
                  </a:lnTo>
                  <a:cubicBezTo>
                    <a:pt x="8469" y="4117"/>
                    <a:pt x="8336" y="9588"/>
                    <a:pt x="9570" y="9588"/>
                  </a:cubicBezTo>
                  <a:cubicBezTo>
                    <a:pt x="10871" y="9588"/>
                    <a:pt x="11605" y="6519"/>
                    <a:pt x="11672" y="5385"/>
                  </a:cubicBezTo>
                  <a:cubicBezTo>
                    <a:pt x="11738" y="4517"/>
                    <a:pt x="10438" y="3050"/>
                    <a:pt x="10438" y="3050"/>
                  </a:cubicBezTo>
                  <a:cubicBezTo>
                    <a:pt x="10438" y="3050"/>
                    <a:pt x="8903" y="214"/>
                    <a:pt x="6168" y="14"/>
                  </a:cubicBezTo>
                  <a:cubicBezTo>
                    <a:pt x="6038" y="5"/>
                    <a:pt x="5910" y="0"/>
                    <a:pt x="5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4"/>
            <p:cNvSpPr/>
            <p:nvPr/>
          </p:nvSpPr>
          <p:spPr>
            <a:xfrm>
              <a:off x="3765350" y="1422400"/>
              <a:ext cx="90925" cy="94875"/>
            </a:xfrm>
            <a:custGeom>
              <a:avLst/>
              <a:gdLst/>
              <a:ahLst/>
              <a:cxnLst/>
              <a:rect l="l" t="t" r="r" b="b"/>
              <a:pathLst>
                <a:path w="3637" h="3795" extrusionOk="0">
                  <a:moveTo>
                    <a:pt x="2454" y="0"/>
                  </a:moveTo>
                  <a:cubicBezTo>
                    <a:pt x="1592" y="0"/>
                    <a:pt x="468" y="1431"/>
                    <a:pt x="468" y="1431"/>
                  </a:cubicBezTo>
                  <a:lnTo>
                    <a:pt x="1" y="3065"/>
                  </a:lnTo>
                  <a:cubicBezTo>
                    <a:pt x="159" y="3513"/>
                    <a:pt x="587" y="3794"/>
                    <a:pt x="1040" y="3794"/>
                  </a:cubicBezTo>
                  <a:cubicBezTo>
                    <a:pt x="1160" y="3794"/>
                    <a:pt x="1283" y="3774"/>
                    <a:pt x="1402" y="3732"/>
                  </a:cubicBezTo>
                  <a:cubicBezTo>
                    <a:pt x="2469" y="3399"/>
                    <a:pt x="3637" y="630"/>
                    <a:pt x="2803" y="96"/>
                  </a:cubicBezTo>
                  <a:cubicBezTo>
                    <a:pt x="2694" y="30"/>
                    <a:pt x="2577" y="0"/>
                    <a:pt x="24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4"/>
            <p:cNvSpPr/>
            <p:nvPr/>
          </p:nvSpPr>
          <p:spPr>
            <a:xfrm>
              <a:off x="3779025" y="1444800"/>
              <a:ext cx="47225" cy="57650"/>
            </a:xfrm>
            <a:custGeom>
              <a:avLst/>
              <a:gdLst/>
              <a:ahLst/>
              <a:cxnLst/>
              <a:rect l="l" t="t" r="r" b="b"/>
              <a:pathLst>
                <a:path w="1889" h="2306" extrusionOk="0">
                  <a:moveTo>
                    <a:pt x="1889" y="1"/>
                  </a:moveTo>
                  <a:lnTo>
                    <a:pt x="1889" y="1"/>
                  </a:lnTo>
                  <a:cubicBezTo>
                    <a:pt x="888" y="34"/>
                    <a:pt x="88" y="1268"/>
                    <a:pt x="21" y="2236"/>
                  </a:cubicBezTo>
                  <a:cubicBezTo>
                    <a:pt x="0" y="2277"/>
                    <a:pt x="43" y="2306"/>
                    <a:pt x="87" y="2306"/>
                  </a:cubicBezTo>
                  <a:cubicBezTo>
                    <a:pt x="114" y="2306"/>
                    <a:pt x="142" y="2295"/>
                    <a:pt x="154" y="2269"/>
                  </a:cubicBezTo>
                  <a:cubicBezTo>
                    <a:pt x="254" y="2069"/>
                    <a:pt x="388" y="1902"/>
                    <a:pt x="521" y="1702"/>
                  </a:cubicBezTo>
                  <a:cubicBezTo>
                    <a:pt x="660" y="1564"/>
                    <a:pt x="829" y="1489"/>
                    <a:pt x="1009" y="1489"/>
                  </a:cubicBezTo>
                  <a:cubicBezTo>
                    <a:pt x="1090" y="1489"/>
                    <a:pt x="1173" y="1504"/>
                    <a:pt x="1255" y="1535"/>
                  </a:cubicBezTo>
                  <a:cubicBezTo>
                    <a:pt x="1289" y="1535"/>
                    <a:pt x="1289" y="1502"/>
                    <a:pt x="1289" y="1502"/>
                  </a:cubicBezTo>
                  <a:cubicBezTo>
                    <a:pt x="1174" y="1388"/>
                    <a:pt x="1030" y="1335"/>
                    <a:pt x="886" y="1335"/>
                  </a:cubicBezTo>
                  <a:cubicBezTo>
                    <a:pt x="694" y="1335"/>
                    <a:pt x="503" y="1430"/>
                    <a:pt x="388" y="1602"/>
                  </a:cubicBezTo>
                  <a:cubicBezTo>
                    <a:pt x="655" y="902"/>
                    <a:pt x="1188" y="301"/>
                    <a:pt x="1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4"/>
            <p:cNvSpPr/>
            <p:nvPr/>
          </p:nvSpPr>
          <p:spPr>
            <a:xfrm>
              <a:off x="3639425" y="1607425"/>
              <a:ext cx="191850" cy="202950"/>
            </a:xfrm>
            <a:custGeom>
              <a:avLst/>
              <a:gdLst/>
              <a:ahLst/>
              <a:cxnLst/>
              <a:rect l="l" t="t" r="r" b="b"/>
              <a:pathLst>
                <a:path w="7674" h="8118" extrusionOk="0">
                  <a:moveTo>
                    <a:pt x="6439" y="1"/>
                  </a:moveTo>
                  <a:lnTo>
                    <a:pt x="2169" y="4437"/>
                  </a:lnTo>
                  <a:lnTo>
                    <a:pt x="735" y="968"/>
                  </a:lnTo>
                  <a:lnTo>
                    <a:pt x="101" y="2002"/>
                  </a:lnTo>
                  <a:lnTo>
                    <a:pt x="1" y="7239"/>
                  </a:lnTo>
                  <a:lnTo>
                    <a:pt x="2036" y="5138"/>
                  </a:lnTo>
                  <a:lnTo>
                    <a:pt x="3503" y="8106"/>
                  </a:lnTo>
                  <a:cubicBezTo>
                    <a:pt x="3503" y="8114"/>
                    <a:pt x="3506" y="8118"/>
                    <a:pt x="3510" y="8118"/>
                  </a:cubicBezTo>
                  <a:cubicBezTo>
                    <a:pt x="3694" y="8118"/>
                    <a:pt x="7673" y="1402"/>
                    <a:pt x="7673" y="1402"/>
                  </a:cubicBezTo>
                  <a:lnTo>
                    <a:pt x="64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4"/>
            <p:cNvSpPr/>
            <p:nvPr/>
          </p:nvSpPr>
          <p:spPr>
            <a:xfrm>
              <a:off x="3635275" y="1650450"/>
              <a:ext cx="191825" cy="167150"/>
            </a:xfrm>
            <a:custGeom>
              <a:avLst/>
              <a:gdLst/>
              <a:ahLst/>
              <a:cxnLst/>
              <a:rect l="l" t="t" r="r" b="b"/>
              <a:pathLst>
                <a:path w="7673" h="6686" extrusionOk="0">
                  <a:moveTo>
                    <a:pt x="7619" y="0"/>
                  </a:moveTo>
                  <a:cubicBezTo>
                    <a:pt x="7611" y="0"/>
                    <a:pt x="7606" y="4"/>
                    <a:pt x="7606" y="14"/>
                  </a:cubicBezTo>
                  <a:cubicBezTo>
                    <a:pt x="6838" y="1082"/>
                    <a:pt x="4303" y="5151"/>
                    <a:pt x="3669" y="6285"/>
                  </a:cubicBezTo>
                  <a:cubicBezTo>
                    <a:pt x="3569" y="6085"/>
                    <a:pt x="2502" y="3917"/>
                    <a:pt x="2202" y="3417"/>
                  </a:cubicBezTo>
                  <a:cubicBezTo>
                    <a:pt x="2201" y="3416"/>
                    <a:pt x="2201" y="3416"/>
                    <a:pt x="2200" y="3416"/>
                  </a:cubicBezTo>
                  <a:cubicBezTo>
                    <a:pt x="2135" y="3416"/>
                    <a:pt x="366" y="5185"/>
                    <a:pt x="267" y="5251"/>
                  </a:cubicBezTo>
                  <a:cubicBezTo>
                    <a:pt x="267" y="4451"/>
                    <a:pt x="467" y="1182"/>
                    <a:pt x="267" y="348"/>
                  </a:cubicBezTo>
                  <a:cubicBezTo>
                    <a:pt x="267" y="319"/>
                    <a:pt x="255" y="309"/>
                    <a:pt x="241" y="309"/>
                  </a:cubicBezTo>
                  <a:cubicBezTo>
                    <a:pt x="223" y="309"/>
                    <a:pt x="200" y="328"/>
                    <a:pt x="200" y="348"/>
                  </a:cubicBezTo>
                  <a:cubicBezTo>
                    <a:pt x="134" y="1182"/>
                    <a:pt x="100" y="2082"/>
                    <a:pt x="67" y="2916"/>
                  </a:cubicBezTo>
                  <a:cubicBezTo>
                    <a:pt x="0" y="3884"/>
                    <a:pt x="0" y="4818"/>
                    <a:pt x="34" y="5785"/>
                  </a:cubicBezTo>
                  <a:cubicBezTo>
                    <a:pt x="34" y="5789"/>
                    <a:pt x="35" y="5791"/>
                    <a:pt x="39" y="5791"/>
                  </a:cubicBezTo>
                  <a:cubicBezTo>
                    <a:pt x="150" y="5791"/>
                    <a:pt x="1878" y="3904"/>
                    <a:pt x="2168" y="3517"/>
                  </a:cubicBezTo>
                  <a:cubicBezTo>
                    <a:pt x="2635" y="4617"/>
                    <a:pt x="3136" y="5651"/>
                    <a:pt x="3703" y="6686"/>
                  </a:cubicBezTo>
                  <a:cubicBezTo>
                    <a:pt x="3703" y="6686"/>
                    <a:pt x="3703" y="6686"/>
                    <a:pt x="3704" y="6686"/>
                  </a:cubicBezTo>
                  <a:cubicBezTo>
                    <a:pt x="3789" y="6686"/>
                    <a:pt x="7074" y="1211"/>
                    <a:pt x="7672" y="47"/>
                  </a:cubicBezTo>
                  <a:cubicBezTo>
                    <a:pt x="7672" y="24"/>
                    <a:pt x="763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4"/>
            <p:cNvSpPr/>
            <p:nvPr/>
          </p:nvSpPr>
          <p:spPr>
            <a:xfrm>
              <a:off x="3496000" y="2370475"/>
              <a:ext cx="482025" cy="28375"/>
            </a:xfrm>
            <a:custGeom>
              <a:avLst/>
              <a:gdLst/>
              <a:ahLst/>
              <a:cxnLst/>
              <a:rect l="l" t="t" r="r" b="b"/>
              <a:pathLst>
                <a:path w="19281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9281" y="1135"/>
                  </a:lnTo>
                  <a:lnTo>
                    <a:pt x="192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4"/>
            <p:cNvSpPr/>
            <p:nvPr/>
          </p:nvSpPr>
          <p:spPr>
            <a:xfrm>
              <a:off x="3496000" y="2370475"/>
              <a:ext cx="292725" cy="28375"/>
            </a:xfrm>
            <a:custGeom>
              <a:avLst/>
              <a:gdLst/>
              <a:ahLst/>
              <a:cxnLst/>
              <a:rect l="l" t="t" r="r" b="b"/>
              <a:pathLst>
                <a:path w="11709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1709" y="1135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4"/>
            <p:cNvSpPr/>
            <p:nvPr/>
          </p:nvSpPr>
          <p:spPr>
            <a:xfrm>
              <a:off x="3040675" y="1982700"/>
              <a:ext cx="698025" cy="416975"/>
            </a:xfrm>
            <a:custGeom>
              <a:avLst/>
              <a:gdLst/>
              <a:ahLst/>
              <a:cxnLst/>
              <a:rect l="l" t="t" r="r" b="b"/>
              <a:pathLst>
                <a:path w="27921" h="16679" extrusionOk="0">
                  <a:moveTo>
                    <a:pt x="1" y="0"/>
                  </a:moveTo>
                  <a:lnTo>
                    <a:pt x="3503" y="16679"/>
                  </a:lnTo>
                  <a:lnTo>
                    <a:pt x="27920" y="16679"/>
                  </a:lnTo>
                  <a:lnTo>
                    <a:pt x="24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4"/>
            <p:cNvSpPr/>
            <p:nvPr/>
          </p:nvSpPr>
          <p:spPr>
            <a:xfrm>
              <a:off x="3349225" y="2153650"/>
              <a:ext cx="80075" cy="75075"/>
            </a:xfrm>
            <a:custGeom>
              <a:avLst/>
              <a:gdLst/>
              <a:ahLst/>
              <a:cxnLst/>
              <a:rect l="l" t="t" r="r" b="b"/>
              <a:pathLst>
                <a:path w="3203" h="3003" extrusionOk="0">
                  <a:moveTo>
                    <a:pt x="1468" y="1"/>
                  </a:moveTo>
                  <a:cubicBezTo>
                    <a:pt x="634" y="1"/>
                    <a:pt x="1" y="701"/>
                    <a:pt x="134" y="1502"/>
                  </a:cubicBezTo>
                  <a:cubicBezTo>
                    <a:pt x="234" y="2336"/>
                    <a:pt x="935" y="2969"/>
                    <a:pt x="1769" y="3003"/>
                  </a:cubicBezTo>
                  <a:cubicBezTo>
                    <a:pt x="2569" y="3003"/>
                    <a:pt x="3203" y="2302"/>
                    <a:pt x="3103" y="1502"/>
                  </a:cubicBezTo>
                  <a:cubicBezTo>
                    <a:pt x="3003" y="668"/>
                    <a:pt x="2302" y="34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4"/>
            <p:cNvSpPr/>
            <p:nvPr/>
          </p:nvSpPr>
          <p:spPr>
            <a:xfrm>
              <a:off x="3250825" y="2232025"/>
              <a:ext cx="391150" cy="281075"/>
            </a:xfrm>
            <a:custGeom>
              <a:avLst/>
              <a:gdLst/>
              <a:ahLst/>
              <a:cxnLst/>
              <a:rect l="l" t="t" r="r" b="b"/>
              <a:pathLst>
                <a:path w="15646" h="11243" extrusionOk="0">
                  <a:moveTo>
                    <a:pt x="6370" y="1"/>
                  </a:moveTo>
                  <a:cubicBezTo>
                    <a:pt x="6359" y="1"/>
                    <a:pt x="6349" y="1"/>
                    <a:pt x="6338" y="1"/>
                  </a:cubicBezTo>
                  <a:cubicBezTo>
                    <a:pt x="4737" y="34"/>
                    <a:pt x="5271" y="2269"/>
                    <a:pt x="5271" y="2269"/>
                  </a:cubicBezTo>
                  <a:cubicBezTo>
                    <a:pt x="5271" y="2269"/>
                    <a:pt x="4432" y="898"/>
                    <a:pt x="3393" y="898"/>
                  </a:cubicBezTo>
                  <a:cubicBezTo>
                    <a:pt x="3298" y="898"/>
                    <a:pt x="3201" y="910"/>
                    <a:pt x="3103" y="935"/>
                  </a:cubicBezTo>
                  <a:cubicBezTo>
                    <a:pt x="1168" y="1402"/>
                    <a:pt x="3370" y="5138"/>
                    <a:pt x="2903" y="6673"/>
                  </a:cubicBezTo>
                  <a:lnTo>
                    <a:pt x="367" y="6673"/>
                  </a:lnTo>
                  <a:lnTo>
                    <a:pt x="1" y="7673"/>
                  </a:lnTo>
                  <a:cubicBezTo>
                    <a:pt x="1502" y="8507"/>
                    <a:pt x="3336" y="10442"/>
                    <a:pt x="4570" y="10675"/>
                  </a:cubicBezTo>
                  <a:cubicBezTo>
                    <a:pt x="4671" y="10697"/>
                    <a:pt x="4772" y="10707"/>
                    <a:pt x="4871" y="10707"/>
                  </a:cubicBezTo>
                  <a:cubicBezTo>
                    <a:pt x="5398" y="10707"/>
                    <a:pt x="5891" y="10419"/>
                    <a:pt x="6172" y="9942"/>
                  </a:cubicBezTo>
                  <a:cubicBezTo>
                    <a:pt x="6172" y="9942"/>
                    <a:pt x="6705" y="11242"/>
                    <a:pt x="7906" y="11242"/>
                  </a:cubicBezTo>
                  <a:cubicBezTo>
                    <a:pt x="8507" y="11242"/>
                    <a:pt x="9040" y="10308"/>
                    <a:pt x="9040" y="10308"/>
                  </a:cubicBezTo>
                  <a:cubicBezTo>
                    <a:pt x="9307" y="10876"/>
                    <a:pt x="9908" y="11242"/>
                    <a:pt x="10575" y="11242"/>
                  </a:cubicBezTo>
                  <a:cubicBezTo>
                    <a:pt x="11409" y="11209"/>
                    <a:pt x="11809" y="10242"/>
                    <a:pt x="11809" y="10242"/>
                  </a:cubicBezTo>
                  <a:cubicBezTo>
                    <a:pt x="11809" y="10242"/>
                    <a:pt x="12439" y="10759"/>
                    <a:pt x="13126" y="10759"/>
                  </a:cubicBezTo>
                  <a:cubicBezTo>
                    <a:pt x="13276" y="10759"/>
                    <a:pt x="13428" y="10735"/>
                    <a:pt x="13577" y="10675"/>
                  </a:cubicBezTo>
                  <a:cubicBezTo>
                    <a:pt x="15245" y="10042"/>
                    <a:pt x="15645" y="2903"/>
                    <a:pt x="13077" y="1669"/>
                  </a:cubicBezTo>
                  <a:cubicBezTo>
                    <a:pt x="12902" y="1582"/>
                    <a:pt x="12753" y="1545"/>
                    <a:pt x="12626" y="1545"/>
                  </a:cubicBezTo>
                  <a:cubicBezTo>
                    <a:pt x="11876" y="1545"/>
                    <a:pt x="11876" y="2836"/>
                    <a:pt x="11876" y="2836"/>
                  </a:cubicBezTo>
                  <a:cubicBezTo>
                    <a:pt x="11876" y="2836"/>
                    <a:pt x="11275" y="335"/>
                    <a:pt x="9808" y="201"/>
                  </a:cubicBezTo>
                  <a:cubicBezTo>
                    <a:pt x="9776" y="199"/>
                    <a:pt x="9744" y="198"/>
                    <a:pt x="9714" y="198"/>
                  </a:cubicBezTo>
                  <a:cubicBezTo>
                    <a:pt x="8313" y="198"/>
                    <a:pt x="8473" y="2403"/>
                    <a:pt x="8473" y="2403"/>
                  </a:cubicBezTo>
                  <a:cubicBezTo>
                    <a:pt x="8473" y="2403"/>
                    <a:pt x="7881" y="1"/>
                    <a:pt x="6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4"/>
            <p:cNvSpPr/>
            <p:nvPr/>
          </p:nvSpPr>
          <p:spPr>
            <a:xfrm>
              <a:off x="3167425" y="2398825"/>
              <a:ext cx="155975" cy="66550"/>
            </a:xfrm>
            <a:custGeom>
              <a:avLst/>
              <a:gdLst/>
              <a:ahLst/>
              <a:cxnLst/>
              <a:rect l="l" t="t" r="r" b="b"/>
              <a:pathLst>
                <a:path w="6239" h="2662" extrusionOk="0">
                  <a:moveTo>
                    <a:pt x="3603" y="1"/>
                  </a:moveTo>
                  <a:cubicBezTo>
                    <a:pt x="568" y="367"/>
                    <a:pt x="1" y="2402"/>
                    <a:pt x="1735" y="2636"/>
                  </a:cubicBezTo>
                  <a:cubicBezTo>
                    <a:pt x="1870" y="2653"/>
                    <a:pt x="1999" y="2661"/>
                    <a:pt x="2123" y="2661"/>
                  </a:cubicBezTo>
                  <a:cubicBezTo>
                    <a:pt x="3076" y="2661"/>
                    <a:pt x="3724" y="2199"/>
                    <a:pt x="4557" y="2199"/>
                  </a:cubicBezTo>
                  <a:cubicBezTo>
                    <a:pt x="4844" y="2199"/>
                    <a:pt x="5153" y="2254"/>
                    <a:pt x="5505" y="2402"/>
                  </a:cubicBezTo>
                  <a:lnTo>
                    <a:pt x="6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4"/>
            <p:cNvSpPr/>
            <p:nvPr/>
          </p:nvSpPr>
          <p:spPr>
            <a:xfrm>
              <a:off x="3543900" y="2299250"/>
              <a:ext cx="23850" cy="185500"/>
            </a:xfrm>
            <a:custGeom>
              <a:avLst/>
              <a:gdLst/>
              <a:ahLst/>
              <a:cxnLst/>
              <a:rect l="l" t="t" r="r" b="b"/>
              <a:pathLst>
                <a:path w="954" h="7420" extrusionOk="0">
                  <a:moveTo>
                    <a:pt x="71" y="1"/>
                  </a:moveTo>
                  <a:cubicBezTo>
                    <a:pt x="33" y="1"/>
                    <a:pt x="1" y="26"/>
                    <a:pt x="19" y="81"/>
                  </a:cubicBezTo>
                  <a:cubicBezTo>
                    <a:pt x="420" y="2516"/>
                    <a:pt x="486" y="4984"/>
                    <a:pt x="186" y="7419"/>
                  </a:cubicBezTo>
                  <a:lnTo>
                    <a:pt x="219" y="7419"/>
                  </a:lnTo>
                  <a:cubicBezTo>
                    <a:pt x="953" y="5018"/>
                    <a:pt x="920" y="2449"/>
                    <a:pt x="153" y="47"/>
                  </a:cubicBezTo>
                  <a:cubicBezTo>
                    <a:pt x="138" y="17"/>
                    <a:pt x="102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4"/>
            <p:cNvSpPr/>
            <p:nvPr/>
          </p:nvSpPr>
          <p:spPr>
            <a:xfrm>
              <a:off x="3460600" y="2287175"/>
              <a:ext cx="37100" cy="203200"/>
            </a:xfrm>
            <a:custGeom>
              <a:avLst/>
              <a:gdLst/>
              <a:ahLst/>
              <a:cxnLst/>
              <a:rect l="l" t="t" r="r" b="b"/>
              <a:pathLst>
                <a:path w="1484" h="8128" extrusionOk="0">
                  <a:moveTo>
                    <a:pt x="48" y="0"/>
                  </a:moveTo>
                  <a:cubicBezTo>
                    <a:pt x="19" y="0"/>
                    <a:pt x="0" y="18"/>
                    <a:pt x="16" y="63"/>
                  </a:cubicBezTo>
                  <a:cubicBezTo>
                    <a:pt x="716" y="1831"/>
                    <a:pt x="983" y="5834"/>
                    <a:pt x="649" y="8102"/>
                  </a:cubicBezTo>
                  <a:cubicBezTo>
                    <a:pt x="649" y="8119"/>
                    <a:pt x="658" y="8127"/>
                    <a:pt x="670" y="8127"/>
                  </a:cubicBezTo>
                  <a:cubicBezTo>
                    <a:pt x="683" y="8127"/>
                    <a:pt x="699" y="8119"/>
                    <a:pt x="716" y="8102"/>
                  </a:cubicBezTo>
                  <a:cubicBezTo>
                    <a:pt x="1483" y="5434"/>
                    <a:pt x="1283" y="2599"/>
                    <a:pt x="149" y="63"/>
                  </a:cubicBezTo>
                  <a:cubicBezTo>
                    <a:pt x="131" y="27"/>
                    <a:pt x="8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4"/>
            <p:cNvSpPr/>
            <p:nvPr/>
          </p:nvSpPr>
          <p:spPr>
            <a:xfrm>
              <a:off x="3377825" y="2283400"/>
              <a:ext cx="40650" cy="195300"/>
            </a:xfrm>
            <a:custGeom>
              <a:avLst/>
              <a:gdLst/>
              <a:ahLst/>
              <a:cxnLst/>
              <a:rect l="l" t="t" r="r" b="b"/>
              <a:pathLst>
                <a:path w="1626" h="7812" extrusionOk="0">
                  <a:moveTo>
                    <a:pt x="83" y="0"/>
                  </a:moveTo>
                  <a:cubicBezTo>
                    <a:pt x="44" y="0"/>
                    <a:pt x="1" y="24"/>
                    <a:pt x="24" y="48"/>
                  </a:cubicBezTo>
                  <a:cubicBezTo>
                    <a:pt x="1125" y="2549"/>
                    <a:pt x="1292" y="5118"/>
                    <a:pt x="1092" y="7786"/>
                  </a:cubicBezTo>
                  <a:cubicBezTo>
                    <a:pt x="1092" y="7803"/>
                    <a:pt x="1108" y="7811"/>
                    <a:pt x="1125" y="7811"/>
                  </a:cubicBezTo>
                  <a:cubicBezTo>
                    <a:pt x="1142" y="7811"/>
                    <a:pt x="1158" y="7803"/>
                    <a:pt x="1158" y="7786"/>
                  </a:cubicBezTo>
                  <a:cubicBezTo>
                    <a:pt x="1625" y="6519"/>
                    <a:pt x="1559" y="4784"/>
                    <a:pt x="1392" y="3450"/>
                  </a:cubicBezTo>
                  <a:cubicBezTo>
                    <a:pt x="1292" y="2216"/>
                    <a:pt x="825" y="1015"/>
                    <a:pt x="124" y="14"/>
                  </a:cubicBezTo>
                  <a:cubicBezTo>
                    <a:pt x="114" y="4"/>
                    <a:pt x="9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4"/>
            <p:cNvSpPr/>
            <p:nvPr/>
          </p:nvSpPr>
          <p:spPr>
            <a:xfrm>
              <a:off x="5219725" y="3059350"/>
              <a:ext cx="497650" cy="1023100"/>
            </a:xfrm>
            <a:custGeom>
              <a:avLst/>
              <a:gdLst/>
              <a:ahLst/>
              <a:cxnLst/>
              <a:rect l="l" t="t" r="r" b="b"/>
              <a:pathLst>
                <a:path w="19906" h="40924" extrusionOk="0">
                  <a:moveTo>
                    <a:pt x="8426" y="0"/>
                  </a:moveTo>
                  <a:cubicBezTo>
                    <a:pt x="8243" y="0"/>
                    <a:pt x="8059" y="10"/>
                    <a:pt x="7873" y="32"/>
                  </a:cubicBezTo>
                  <a:cubicBezTo>
                    <a:pt x="6105" y="265"/>
                    <a:pt x="4571" y="1366"/>
                    <a:pt x="3503" y="2767"/>
                  </a:cubicBezTo>
                  <a:cubicBezTo>
                    <a:pt x="2336" y="4335"/>
                    <a:pt x="1702" y="6203"/>
                    <a:pt x="1268" y="8071"/>
                  </a:cubicBezTo>
                  <a:cubicBezTo>
                    <a:pt x="801" y="10139"/>
                    <a:pt x="501" y="12207"/>
                    <a:pt x="368" y="14342"/>
                  </a:cubicBezTo>
                  <a:cubicBezTo>
                    <a:pt x="67" y="18712"/>
                    <a:pt x="1" y="23148"/>
                    <a:pt x="1" y="27552"/>
                  </a:cubicBezTo>
                  <a:cubicBezTo>
                    <a:pt x="1" y="29720"/>
                    <a:pt x="1" y="31921"/>
                    <a:pt x="34" y="34123"/>
                  </a:cubicBezTo>
                  <a:cubicBezTo>
                    <a:pt x="34" y="35224"/>
                    <a:pt x="67" y="36358"/>
                    <a:pt x="67" y="37492"/>
                  </a:cubicBezTo>
                  <a:cubicBezTo>
                    <a:pt x="34" y="38559"/>
                    <a:pt x="67" y="39660"/>
                    <a:pt x="234" y="40761"/>
                  </a:cubicBezTo>
                  <a:cubicBezTo>
                    <a:pt x="252" y="40865"/>
                    <a:pt x="359" y="40924"/>
                    <a:pt x="463" y="40924"/>
                  </a:cubicBezTo>
                  <a:cubicBezTo>
                    <a:pt x="559" y="40924"/>
                    <a:pt x="652" y="40873"/>
                    <a:pt x="668" y="40761"/>
                  </a:cubicBezTo>
                  <a:cubicBezTo>
                    <a:pt x="801" y="39593"/>
                    <a:pt x="868" y="38459"/>
                    <a:pt x="801" y="37325"/>
                  </a:cubicBezTo>
                  <a:cubicBezTo>
                    <a:pt x="835" y="36124"/>
                    <a:pt x="835" y="34923"/>
                    <a:pt x="835" y="33756"/>
                  </a:cubicBezTo>
                  <a:cubicBezTo>
                    <a:pt x="868" y="31388"/>
                    <a:pt x="901" y="29053"/>
                    <a:pt x="935" y="26718"/>
                  </a:cubicBezTo>
                  <a:cubicBezTo>
                    <a:pt x="1068" y="22581"/>
                    <a:pt x="1135" y="18412"/>
                    <a:pt x="1468" y="14275"/>
                  </a:cubicBezTo>
                  <a:cubicBezTo>
                    <a:pt x="1602" y="12274"/>
                    <a:pt x="1902" y="10272"/>
                    <a:pt x="2369" y="8304"/>
                  </a:cubicBezTo>
                  <a:cubicBezTo>
                    <a:pt x="2803" y="6536"/>
                    <a:pt x="3370" y="4702"/>
                    <a:pt x="4504" y="3234"/>
                  </a:cubicBezTo>
                  <a:cubicBezTo>
                    <a:pt x="5504" y="1976"/>
                    <a:pt x="7004" y="1029"/>
                    <a:pt x="8641" y="1029"/>
                  </a:cubicBezTo>
                  <a:cubicBezTo>
                    <a:pt x="8696" y="1029"/>
                    <a:pt x="8752" y="1030"/>
                    <a:pt x="8807" y="1033"/>
                  </a:cubicBezTo>
                  <a:cubicBezTo>
                    <a:pt x="10508" y="1066"/>
                    <a:pt x="12043" y="2133"/>
                    <a:pt x="13210" y="3301"/>
                  </a:cubicBezTo>
                  <a:cubicBezTo>
                    <a:pt x="14511" y="4602"/>
                    <a:pt x="15679" y="6036"/>
                    <a:pt x="16713" y="7571"/>
                  </a:cubicBezTo>
                  <a:cubicBezTo>
                    <a:pt x="17880" y="9138"/>
                    <a:pt x="18914" y="10840"/>
                    <a:pt x="19782" y="12574"/>
                  </a:cubicBezTo>
                  <a:cubicBezTo>
                    <a:pt x="19791" y="12594"/>
                    <a:pt x="19807" y="12602"/>
                    <a:pt x="19823" y="12602"/>
                  </a:cubicBezTo>
                  <a:cubicBezTo>
                    <a:pt x="19862" y="12602"/>
                    <a:pt x="19905" y="12555"/>
                    <a:pt x="19882" y="12507"/>
                  </a:cubicBezTo>
                  <a:cubicBezTo>
                    <a:pt x="18881" y="10439"/>
                    <a:pt x="17713" y="8438"/>
                    <a:pt x="16479" y="6536"/>
                  </a:cubicBezTo>
                  <a:cubicBezTo>
                    <a:pt x="15312" y="4802"/>
                    <a:pt x="14111" y="3034"/>
                    <a:pt x="12510" y="1700"/>
                  </a:cubicBezTo>
                  <a:cubicBezTo>
                    <a:pt x="11348" y="717"/>
                    <a:pt x="9948" y="0"/>
                    <a:pt x="8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4"/>
            <p:cNvSpPr/>
            <p:nvPr/>
          </p:nvSpPr>
          <p:spPr>
            <a:xfrm>
              <a:off x="5330100" y="3020625"/>
              <a:ext cx="606825" cy="624125"/>
            </a:xfrm>
            <a:custGeom>
              <a:avLst/>
              <a:gdLst/>
              <a:ahLst/>
              <a:cxnLst/>
              <a:rect l="l" t="t" r="r" b="b"/>
              <a:pathLst>
                <a:path w="24273" h="24965" extrusionOk="0">
                  <a:moveTo>
                    <a:pt x="6806" y="8469"/>
                  </a:moveTo>
                  <a:cubicBezTo>
                    <a:pt x="6874" y="8469"/>
                    <a:pt x="6937" y="8485"/>
                    <a:pt x="6994" y="8519"/>
                  </a:cubicBezTo>
                  <a:lnTo>
                    <a:pt x="6994" y="8552"/>
                  </a:lnTo>
                  <a:cubicBezTo>
                    <a:pt x="7517" y="8872"/>
                    <a:pt x="6900" y="10611"/>
                    <a:pt x="6115" y="10611"/>
                  </a:cubicBezTo>
                  <a:cubicBezTo>
                    <a:pt x="5999" y="10611"/>
                    <a:pt x="5880" y="10573"/>
                    <a:pt x="5760" y="10487"/>
                  </a:cubicBezTo>
                  <a:cubicBezTo>
                    <a:pt x="5065" y="9943"/>
                    <a:pt x="6149" y="8469"/>
                    <a:pt x="6806" y="8469"/>
                  </a:cubicBezTo>
                  <a:close/>
                  <a:moveTo>
                    <a:pt x="19238" y="12167"/>
                  </a:moveTo>
                  <a:cubicBezTo>
                    <a:pt x="20022" y="12167"/>
                    <a:pt x="21644" y="13591"/>
                    <a:pt x="21071" y="14423"/>
                  </a:cubicBezTo>
                  <a:cubicBezTo>
                    <a:pt x="20959" y="14585"/>
                    <a:pt x="20808" y="14654"/>
                    <a:pt x="20636" y="14654"/>
                  </a:cubicBezTo>
                  <a:cubicBezTo>
                    <a:pt x="19778" y="14654"/>
                    <a:pt x="18408" y="12928"/>
                    <a:pt x="18936" y="12288"/>
                  </a:cubicBezTo>
                  <a:cubicBezTo>
                    <a:pt x="19006" y="12205"/>
                    <a:pt x="19111" y="12167"/>
                    <a:pt x="19238" y="12167"/>
                  </a:cubicBezTo>
                  <a:close/>
                  <a:moveTo>
                    <a:pt x="12591" y="1"/>
                  </a:moveTo>
                  <a:cubicBezTo>
                    <a:pt x="11994" y="1"/>
                    <a:pt x="11464" y="73"/>
                    <a:pt x="11030" y="213"/>
                  </a:cubicBezTo>
                  <a:cubicBezTo>
                    <a:pt x="9328" y="770"/>
                    <a:pt x="9778" y="5021"/>
                    <a:pt x="9449" y="5021"/>
                  </a:cubicBezTo>
                  <a:cubicBezTo>
                    <a:pt x="9442" y="5021"/>
                    <a:pt x="9436" y="5020"/>
                    <a:pt x="9429" y="5017"/>
                  </a:cubicBezTo>
                  <a:cubicBezTo>
                    <a:pt x="7497" y="4249"/>
                    <a:pt x="5857" y="3846"/>
                    <a:pt x="4550" y="3846"/>
                  </a:cubicBezTo>
                  <a:cubicBezTo>
                    <a:pt x="1142" y="3846"/>
                    <a:pt x="0" y="6592"/>
                    <a:pt x="1857" y="12789"/>
                  </a:cubicBezTo>
                  <a:cubicBezTo>
                    <a:pt x="2057" y="11621"/>
                    <a:pt x="2457" y="10087"/>
                    <a:pt x="3124" y="9186"/>
                  </a:cubicBezTo>
                  <a:cubicBezTo>
                    <a:pt x="3593" y="8548"/>
                    <a:pt x="4077" y="8266"/>
                    <a:pt x="4421" y="8266"/>
                  </a:cubicBezTo>
                  <a:cubicBezTo>
                    <a:pt x="4960" y="8266"/>
                    <a:pt x="5158" y="8955"/>
                    <a:pt x="4425" y="10054"/>
                  </a:cubicBezTo>
                  <a:cubicBezTo>
                    <a:pt x="3558" y="11388"/>
                    <a:pt x="2991" y="12922"/>
                    <a:pt x="2758" y="14490"/>
                  </a:cubicBezTo>
                  <a:cubicBezTo>
                    <a:pt x="2758" y="14490"/>
                    <a:pt x="4759" y="17359"/>
                    <a:pt x="7194" y="18793"/>
                  </a:cubicBezTo>
                  <a:cubicBezTo>
                    <a:pt x="7094" y="17692"/>
                    <a:pt x="6794" y="15991"/>
                    <a:pt x="6994" y="14357"/>
                  </a:cubicBezTo>
                  <a:cubicBezTo>
                    <a:pt x="7233" y="12530"/>
                    <a:pt x="7909" y="11699"/>
                    <a:pt x="8440" y="11699"/>
                  </a:cubicBezTo>
                  <a:cubicBezTo>
                    <a:pt x="8947" y="11699"/>
                    <a:pt x="9323" y="12455"/>
                    <a:pt x="9062" y="13823"/>
                  </a:cubicBezTo>
                  <a:cubicBezTo>
                    <a:pt x="8662" y="16091"/>
                    <a:pt x="8462" y="18493"/>
                    <a:pt x="8595" y="19527"/>
                  </a:cubicBezTo>
                  <a:cubicBezTo>
                    <a:pt x="9396" y="20027"/>
                    <a:pt x="10263" y="20461"/>
                    <a:pt x="11197" y="20761"/>
                  </a:cubicBezTo>
                  <a:cubicBezTo>
                    <a:pt x="11063" y="20361"/>
                    <a:pt x="10897" y="19861"/>
                    <a:pt x="10730" y="19260"/>
                  </a:cubicBezTo>
                  <a:cubicBezTo>
                    <a:pt x="10152" y="17150"/>
                    <a:pt x="10906" y="16001"/>
                    <a:pt x="11494" y="16001"/>
                  </a:cubicBezTo>
                  <a:cubicBezTo>
                    <a:pt x="11789" y="16001"/>
                    <a:pt x="12042" y="16290"/>
                    <a:pt x="12064" y="16892"/>
                  </a:cubicBezTo>
                  <a:cubicBezTo>
                    <a:pt x="12198" y="18426"/>
                    <a:pt x="12498" y="19927"/>
                    <a:pt x="12898" y="21395"/>
                  </a:cubicBezTo>
                  <a:cubicBezTo>
                    <a:pt x="14066" y="21795"/>
                    <a:pt x="15033" y="22062"/>
                    <a:pt x="15633" y="22262"/>
                  </a:cubicBezTo>
                  <a:cubicBezTo>
                    <a:pt x="17134" y="22829"/>
                    <a:pt x="18502" y="23763"/>
                    <a:pt x="19603" y="24964"/>
                  </a:cubicBezTo>
                  <a:cubicBezTo>
                    <a:pt x="20704" y="23997"/>
                    <a:pt x="21604" y="22796"/>
                    <a:pt x="22305" y="21462"/>
                  </a:cubicBezTo>
                  <a:cubicBezTo>
                    <a:pt x="21571" y="20828"/>
                    <a:pt x="20403" y="19894"/>
                    <a:pt x="18769" y="18726"/>
                  </a:cubicBezTo>
                  <a:cubicBezTo>
                    <a:pt x="16372" y="17059"/>
                    <a:pt x="16498" y="15025"/>
                    <a:pt x="17813" y="15025"/>
                  </a:cubicBezTo>
                  <a:cubicBezTo>
                    <a:pt x="18182" y="15025"/>
                    <a:pt x="18643" y="15185"/>
                    <a:pt x="19169" y="15557"/>
                  </a:cubicBezTo>
                  <a:cubicBezTo>
                    <a:pt x="20937" y="16758"/>
                    <a:pt x="22272" y="19027"/>
                    <a:pt x="22905" y="20194"/>
                  </a:cubicBezTo>
                  <a:cubicBezTo>
                    <a:pt x="23706" y="18193"/>
                    <a:pt x="24173" y="16024"/>
                    <a:pt x="24273" y="13856"/>
                  </a:cubicBezTo>
                  <a:cubicBezTo>
                    <a:pt x="21871" y="11588"/>
                    <a:pt x="15934" y="8452"/>
                    <a:pt x="17735" y="8452"/>
                  </a:cubicBezTo>
                  <a:cubicBezTo>
                    <a:pt x="19336" y="8452"/>
                    <a:pt x="22939" y="10821"/>
                    <a:pt x="24273" y="11721"/>
                  </a:cubicBezTo>
                  <a:cubicBezTo>
                    <a:pt x="24240" y="11121"/>
                    <a:pt x="24173" y="10487"/>
                    <a:pt x="24073" y="9887"/>
                  </a:cubicBezTo>
                  <a:cubicBezTo>
                    <a:pt x="21805" y="8419"/>
                    <a:pt x="14466" y="6117"/>
                    <a:pt x="15633" y="5450"/>
                  </a:cubicBezTo>
                  <a:cubicBezTo>
                    <a:pt x="15804" y="5354"/>
                    <a:pt x="16041" y="5311"/>
                    <a:pt x="16327" y="5311"/>
                  </a:cubicBezTo>
                  <a:cubicBezTo>
                    <a:pt x="18215" y="5311"/>
                    <a:pt x="22240" y="7181"/>
                    <a:pt x="23572" y="7819"/>
                  </a:cubicBezTo>
                  <a:cubicBezTo>
                    <a:pt x="23306" y="6818"/>
                    <a:pt x="22839" y="5884"/>
                    <a:pt x="22238" y="5017"/>
                  </a:cubicBezTo>
                  <a:cubicBezTo>
                    <a:pt x="19653" y="1579"/>
                    <a:pt x="15391" y="1"/>
                    <a:pt x="12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4"/>
            <p:cNvSpPr/>
            <p:nvPr/>
          </p:nvSpPr>
          <p:spPr>
            <a:xfrm>
              <a:off x="5484075" y="3151650"/>
              <a:ext cx="328375" cy="441825"/>
            </a:xfrm>
            <a:custGeom>
              <a:avLst/>
              <a:gdLst/>
              <a:ahLst/>
              <a:cxnLst/>
              <a:rect l="l" t="t" r="r" b="b"/>
              <a:pathLst>
                <a:path w="13135" h="17673" extrusionOk="0">
                  <a:moveTo>
                    <a:pt x="3648" y="0"/>
                  </a:moveTo>
                  <a:cubicBezTo>
                    <a:pt x="3615" y="0"/>
                    <a:pt x="3577" y="49"/>
                    <a:pt x="3604" y="76"/>
                  </a:cubicBezTo>
                  <a:lnTo>
                    <a:pt x="3904" y="443"/>
                  </a:lnTo>
                  <a:cubicBezTo>
                    <a:pt x="3470" y="976"/>
                    <a:pt x="3070" y="1544"/>
                    <a:pt x="2736" y="2111"/>
                  </a:cubicBezTo>
                  <a:cubicBezTo>
                    <a:pt x="2403" y="2711"/>
                    <a:pt x="2069" y="3345"/>
                    <a:pt x="1736" y="3979"/>
                  </a:cubicBezTo>
                  <a:cubicBezTo>
                    <a:pt x="1135" y="5213"/>
                    <a:pt x="568" y="6480"/>
                    <a:pt x="1" y="7715"/>
                  </a:cubicBezTo>
                  <a:cubicBezTo>
                    <a:pt x="1" y="7756"/>
                    <a:pt x="39" y="7784"/>
                    <a:pt x="76" y="7784"/>
                  </a:cubicBezTo>
                  <a:cubicBezTo>
                    <a:pt x="99" y="7784"/>
                    <a:pt x="122" y="7773"/>
                    <a:pt x="134" y="7748"/>
                  </a:cubicBezTo>
                  <a:cubicBezTo>
                    <a:pt x="601" y="6447"/>
                    <a:pt x="1202" y="5179"/>
                    <a:pt x="1902" y="4012"/>
                  </a:cubicBezTo>
                  <a:cubicBezTo>
                    <a:pt x="2236" y="3445"/>
                    <a:pt x="2569" y="2911"/>
                    <a:pt x="2936" y="2344"/>
                  </a:cubicBezTo>
                  <a:cubicBezTo>
                    <a:pt x="3303" y="1777"/>
                    <a:pt x="3704" y="1210"/>
                    <a:pt x="4004" y="610"/>
                  </a:cubicBezTo>
                  <a:cubicBezTo>
                    <a:pt x="4738" y="1544"/>
                    <a:pt x="5405" y="2511"/>
                    <a:pt x="6005" y="3512"/>
                  </a:cubicBezTo>
                  <a:cubicBezTo>
                    <a:pt x="4871" y="5713"/>
                    <a:pt x="4271" y="8115"/>
                    <a:pt x="3637" y="10483"/>
                  </a:cubicBezTo>
                  <a:cubicBezTo>
                    <a:pt x="3618" y="10541"/>
                    <a:pt x="3654" y="10577"/>
                    <a:pt x="3689" y="10577"/>
                  </a:cubicBezTo>
                  <a:cubicBezTo>
                    <a:pt x="3714" y="10577"/>
                    <a:pt x="3737" y="10559"/>
                    <a:pt x="3737" y="10517"/>
                  </a:cubicBezTo>
                  <a:cubicBezTo>
                    <a:pt x="4171" y="8148"/>
                    <a:pt x="5171" y="5880"/>
                    <a:pt x="6105" y="3678"/>
                  </a:cubicBezTo>
                  <a:cubicBezTo>
                    <a:pt x="6672" y="4612"/>
                    <a:pt x="7173" y="5546"/>
                    <a:pt x="7673" y="6514"/>
                  </a:cubicBezTo>
                  <a:lnTo>
                    <a:pt x="7673" y="6547"/>
                  </a:lnTo>
                  <a:cubicBezTo>
                    <a:pt x="7640" y="9116"/>
                    <a:pt x="8107" y="11617"/>
                    <a:pt x="8274" y="14153"/>
                  </a:cubicBezTo>
                  <a:cubicBezTo>
                    <a:pt x="8274" y="14186"/>
                    <a:pt x="8299" y="14203"/>
                    <a:pt x="8324" y="14203"/>
                  </a:cubicBezTo>
                  <a:cubicBezTo>
                    <a:pt x="8349" y="14203"/>
                    <a:pt x="8374" y="14186"/>
                    <a:pt x="8374" y="14153"/>
                  </a:cubicBezTo>
                  <a:cubicBezTo>
                    <a:pt x="8007" y="11784"/>
                    <a:pt x="8040" y="9382"/>
                    <a:pt x="7907" y="7014"/>
                  </a:cubicBezTo>
                  <a:lnTo>
                    <a:pt x="7907" y="7014"/>
                  </a:lnTo>
                  <a:cubicBezTo>
                    <a:pt x="8140" y="7448"/>
                    <a:pt x="8340" y="7881"/>
                    <a:pt x="8540" y="8282"/>
                  </a:cubicBezTo>
                  <a:cubicBezTo>
                    <a:pt x="9208" y="9749"/>
                    <a:pt x="9875" y="11250"/>
                    <a:pt x="10575" y="12718"/>
                  </a:cubicBezTo>
                  <a:cubicBezTo>
                    <a:pt x="11309" y="14353"/>
                    <a:pt x="12110" y="15954"/>
                    <a:pt x="12810" y="17622"/>
                  </a:cubicBezTo>
                  <a:cubicBezTo>
                    <a:pt x="12822" y="17658"/>
                    <a:pt x="12844" y="17673"/>
                    <a:pt x="12864" y="17673"/>
                  </a:cubicBezTo>
                  <a:cubicBezTo>
                    <a:pt x="12899" y="17673"/>
                    <a:pt x="12931" y="17631"/>
                    <a:pt x="12910" y="17588"/>
                  </a:cubicBezTo>
                  <a:cubicBezTo>
                    <a:pt x="10642" y="12818"/>
                    <a:pt x="8941" y="7715"/>
                    <a:pt x="6072" y="3278"/>
                  </a:cubicBezTo>
                  <a:lnTo>
                    <a:pt x="6072" y="3278"/>
                  </a:lnTo>
                  <a:cubicBezTo>
                    <a:pt x="7206" y="3778"/>
                    <a:pt x="8374" y="4212"/>
                    <a:pt x="9508" y="4712"/>
                  </a:cubicBezTo>
                  <a:cubicBezTo>
                    <a:pt x="10709" y="5280"/>
                    <a:pt x="11876" y="5880"/>
                    <a:pt x="13010" y="6547"/>
                  </a:cubicBezTo>
                  <a:cubicBezTo>
                    <a:pt x="13020" y="6552"/>
                    <a:pt x="13029" y="6554"/>
                    <a:pt x="13038" y="6554"/>
                  </a:cubicBezTo>
                  <a:cubicBezTo>
                    <a:pt x="13093" y="6554"/>
                    <a:pt x="13134" y="6476"/>
                    <a:pt x="13077" y="6447"/>
                  </a:cubicBezTo>
                  <a:cubicBezTo>
                    <a:pt x="11909" y="5780"/>
                    <a:pt x="10742" y="5113"/>
                    <a:pt x="9541" y="4512"/>
                  </a:cubicBezTo>
                  <a:cubicBezTo>
                    <a:pt x="8374" y="3945"/>
                    <a:pt x="7206" y="3445"/>
                    <a:pt x="5972" y="3078"/>
                  </a:cubicBezTo>
                  <a:cubicBezTo>
                    <a:pt x="5738" y="2744"/>
                    <a:pt x="5538" y="2444"/>
                    <a:pt x="5338" y="2144"/>
                  </a:cubicBezTo>
                  <a:lnTo>
                    <a:pt x="5338" y="2144"/>
                  </a:lnTo>
                  <a:cubicBezTo>
                    <a:pt x="6005" y="2344"/>
                    <a:pt x="6606" y="2511"/>
                    <a:pt x="7306" y="2711"/>
                  </a:cubicBezTo>
                  <a:cubicBezTo>
                    <a:pt x="7973" y="2945"/>
                    <a:pt x="8640" y="3245"/>
                    <a:pt x="9308" y="3545"/>
                  </a:cubicBezTo>
                  <a:cubicBezTo>
                    <a:pt x="9374" y="3545"/>
                    <a:pt x="9408" y="3445"/>
                    <a:pt x="9341" y="3412"/>
                  </a:cubicBezTo>
                  <a:cubicBezTo>
                    <a:pt x="8674" y="3145"/>
                    <a:pt x="8007" y="2911"/>
                    <a:pt x="7306" y="2678"/>
                  </a:cubicBezTo>
                  <a:cubicBezTo>
                    <a:pt x="6639" y="2444"/>
                    <a:pt x="5972" y="2244"/>
                    <a:pt x="5271" y="2077"/>
                  </a:cubicBezTo>
                  <a:cubicBezTo>
                    <a:pt x="4904" y="1544"/>
                    <a:pt x="4471" y="1010"/>
                    <a:pt x="4071" y="476"/>
                  </a:cubicBezTo>
                  <a:cubicBezTo>
                    <a:pt x="4037" y="476"/>
                    <a:pt x="4037" y="443"/>
                    <a:pt x="4004" y="443"/>
                  </a:cubicBezTo>
                  <a:cubicBezTo>
                    <a:pt x="3904" y="276"/>
                    <a:pt x="3804" y="143"/>
                    <a:pt x="3670" y="9"/>
                  </a:cubicBezTo>
                  <a:cubicBezTo>
                    <a:pt x="3664" y="3"/>
                    <a:pt x="3656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4"/>
            <p:cNvSpPr/>
            <p:nvPr/>
          </p:nvSpPr>
          <p:spPr>
            <a:xfrm>
              <a:off x="4965525" y="3280300"/>
              <a:ext cx="386000" cy="807050"/>
            </a:xfrm>
            <a:custGeom>
              <a:avLst/>
              <a:gdLst/>
              <a:ahLst/>
              <a:cxnLst/>
              <a:rect l="l" t="t" r="r" b="b"/>
              <a:pathLst>
                <a:path w="15440" h="32282" extrusionOk="0">
                  <a:moveTo>
                    <a:pt x="6833" y="0"/>
                  </a:moveTo>
                  <a:cubicBezTo>
                    <a:pt x="3998" y="0"/>
                    <a:pt x="1863" y="2402"/>
                    <a:pt x="28" y="4236"/>
                  </a:cubicBezTo>
                  <a:cubicBezTo>
                    <a:pt x="1" y="4291"/>
                    <a:pt x="63" y="4345"/>
                    <a:pt x="104" y="4345"/>
                  </a:cubicBezTo>
                  <a:cubicBezTo>
                    <a:pt x="114" y="4345"/>
                    <a:pt x="122" y="4343"/>
                    <a:pt x="128" y="4337"/>
                  </a:cubicBezTo>
                  <a:cubicBezTo>
                    <a:pt x="1732" y="2706"/>
                    <a:pt x="3977" y="819"/>
                    <a:pt x="6385" y="819"/>
                  </a:cubicBezTo>
                  <a:cubicBezTo>
                    <a:pt x="6983" y="819"/>
                    <a:pt x="7590" y="936"/>
                    <a:pt x="8201" y="1201"/>
                  </a:cubicBezTo>
                  <a:cubicBezTo>
                    <a:pt x="10436" y="2168"/>
                    <a:pt x="11737" y="4703"/>
                    <a:pt x="12437" y="6938"/>
                  </a:cubicBezTo>
                  <a:cubicBezTo>
                    <a:pt x="13204" y="9373"/>
                    <a:pt x="13438" y="12009"/>
                    <a:pt x="13738" y="14544"/>
                  </a:cubicBezTo>
                  <a:cubicBezTo>
                    <a:pt x="14072" y="17446"/>
                    <a:pt x="14305" y="20381"/>
                    <a:pt x="14405" y="23283"/>
                  </a:cubicBezTo>
                  <a:cubicBezTo>
                    <a:pt x="14472" y="24718"/>
                    <a:pt x="14505" y="26186"/>
                    <a:pt x="14472" y="27653"/>
                  </a:cubicBezTo>
                  <a:cubicBezTo>
                    <a:pt x="14438" y="29121"/>
                    <a:pt x="14372" y="30589"/>
                    <a:pt x="14472" y="32056"/>
                  </a:cubicBezTo>
                  <a:cubicBezTo>
                    <a:pt x="14472" y="32207"/>
                    <a:pt x="14589" y="32282"/>
                    <a:pt x="14710" y="32282"/>
                  </a:cubicBezTo>
                  <a:cubicBezTo>
                    <a:pt x="14830" y="32282"/>
                    <a:pt x="14956" y="32207"/>
                    <a:pt x="14972" y="32056"/>
                  </a:cubicBezTo>
                  <a:cubicBezTo>
                    <a:pt x="15272" y="30322"/>
                    <a:pt x="15406" y="28554"/>
                    <a:pt x="15406" y="26786"/>
                  </a:cubicBezTo>
                  <a:cubicBezTo>
                    <a:pt x="15439" y="25018"/>
                    <a:pt x="15439" y="23283"/>
                    <a:pt x="15406" y="21549"/>
                  </a:cubicBezTo>
                  <a:cubicBezTo>
                    <a:pt x="15306" y="18380"/>
                    <a:pt x="15072" y="15244"/>
                    <a:pt x="14672" y="12109"/>
                  </a:cubicBezTo>
                  <a:cubicBezTo>
                    <a:pt x="14338" y="9507"/>
                    <a:pt x="13905" y="6838"/>
                    <a:pt x="12704" y="4470"/>
                  </a:cubicBezTo>
                  <a:cubicBezTo>
                    <a:pt x="11536" y="2202"/>
                    <a:pt x="9535" y="0"/>
                    <a:pt x="6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4"/>
            <p:cNvSpPr/>
            <p:nvPr/>
          </p:nvSpPr>
          <p:spPr>
            <a:xfrm>
              <a:off x="4731875" y="3174775"/>
              <a:ext cx="506225" cy="527500"/>
            </a:xfrm>
            <a:custGeom>
              <a:avLst/>
              <a:gdLst/>
              <a:ahLst/>
              <a:cxnLst/>
              <a:rect l="l" t="t" r="r" b="b"/>
              <a:pathLst>
                <a:path w="20249" h="21100" extrusionOk="0">
                  <a:moveTo>
                    <a:pt x="3733" y="8280"/>
                  </a:moveTo>
                  <a:cubicBezTo>
                    <a:pt x="4058" y="8280"/>
                    <a:pt x="4366" y="8388"/>
                    <a:pt x="4471" y="8624"/>
                  </a:cubicBezTo>
                  <a:cubicBezTo>
                    <a:pt x="4624" y="8953"/>
                    <a:pt x="3916" y="9324"/>
                    <a:pt x="3363" y="9324"/>
                  </a:cubicBezTo>
                  <a:cubicBezTo>
                    <a:pt x="3074" y="9324"/>
                    <a:pt x="2827" y="9222"/>
                    <a:pt x="2769" y="8958"/>
                  </a:cubicBezTo>
                  <a:cubicBezTo>
                    <a:pt x="2689" y="8533"/>
                    <a:pt x="3232" y="8280"/>
                    <a:pt x="3733" y="8280"/>
                  </a:cubicBezTo>
                  <a:close/>
                  <a:moveTo>
                    <a:pt x="16584" y="12824"/>
                  </a:moveTo>
                  <a:cubicBezTo>
                    <a:pt x="16943" y="12824"/>
                    <a:pt x="17496" y="13158"/>
                    <a:pt x="17447" y="13528"/>
                  </a:cubicBezTo>
                  <a:cubicBezTo>
                    <a:pt x="17411" y="13697"/>
                    <a:pt x="17305" y="13764"/>
                    <a:pt x="17170" y="13764"/>
                  </a:cubicBezTo>
                  <a:cubicBezTo>
                    <a:pt x="16799" y="13764"/>
                    <a:pt x="16215" y="13254"/>
                    <a:pt x="16312" y="12961"/>
                  </a:cubicBezTo>
                  <a:cubicBezTo>
                    <a:pt x="16356" y="12865"/>
                    <a:pt x="16458" y="12824"/>
                    <a:pt x="16584" y="12824"/>
                  </a:cubicBezTo>
                  <a:close/>
                  <a:moveTo>
                    <a:pt x="9044" y="15464"/>
                  </a:moveTo>
                  <a:cubicBezTo>
                    <a:pt x="9802" y="15464"/>
                    <a:pt x="10782" y="17161"/>
                    <a:pt x="10008" y="17564"/>
                  </a:cubicBezTo>
                  <a:cubicBezTo>
                    <a:pt x="9932" y="17602"/>
                    <a:pt x="9855" y="17620"/>
                    <a:pt x="9779" y="17620"/>
                  </a:cubicBezTo>
                  <a:cubicBezTo>
                    <a:pt x="8989" y="17620"/>
                    <a:pt x="8265" y="15739"/>
                    <a:pt x="8874" y="15496"/>
                  </a:cubicBezTo>
                  <a:cubicBezTo>
                    <a:pt x="8929" y="15474"/>
                    <a:pt x="8986" y="15464"/>
                    <a:pt x="9044" y="15464"/>
                  </a:cubicBezTo>
                  <a:close/>
                  <a:moveTo>
                    <a:pt x="8783" y="1"/>
                  </a:moveTo>
                  <a:cubicBezTo>
                    <a:pt x="7757" y="1"/>
                    <a:pt x="6548" y="280"/>
                    <a:pt x="5338" y="985"/>
                  </a:cubicBezTo>
                  <a:cubicBezTo>
                    <a:pt x="6472" y="1086"/>
                    <a:pt x="7840" y="1452"/>
                    <a:pt x="8373" y="2253"/>
                  </a:cubicBezTo>
                  <a:cubicBezTo>
                    <a:pt x="8899" y="3004"/>
                    <a:pt x="8411" y="3491"/>
                    <a:pt x="7839" y="3491"/>
                  </a:cubicBezTo>
                  <a:cubicBezTo>
                    <a:pt x="7648" y="3491"/>
                    <a:pt x="7448" y="3437"/>
                    <a:pt x="7273" y="3320"/>
                  </a:cubicBezTo>
                  <a:cubicBezTo>
                    <a:pt x="6772" y="3020"/>
                    <a:pt x="5838" y="1986"/>
                    <a:pt x="4170" y="1853"/>
                  </a:cubicBezTo>
                  <a:cubicBezTo>
                    <a:pt x="3470" y="2453"/>
                    <a:pt x="2836" y="3154"/>
                    <a:pt x="2302" y="3921"/>
                  </a:cubicBezTo>
                  <a:cubicBezTo>
                    <a:pt x="2102" y="4188"/>
                    <a:pt x="1936" y="4488"/>
                    <a:pt x="1769" y="4788"/>
                  </a:cubicBezTo>
                  <a:cubicBezTo>
                    <a:pt x="2700" y="4371"/>
                    <a:pt x="3694" y="4162"/>
                    <a:pt x="4686" y="4162"/>
                  </a:cubicBezTo>
                  <a:cubicBezTo>
                    <a:pt x="5754" y="4162"/>
                    <a:pt x="6821" y="4404"/>
                    <a:pt x="7806" y="4888"/>
                  </a:cubicBezTo>
                  <a:cubicBezTo>
                    <a:pt x="9711" y="5840"/>
                    <a:pt x="9123" y="7639"/>
                    <a:pt x="7740" y="7639"/>
                  </a:cubicBezTo>
                  <a:cubicBezTo>
                    <a:pt x="7476" y="7639"/>
                    <a:pt x="7183" y="7573"/>
                    <a:pt x="6872" y="7423"/>
                  </a:cubicBezTo>
                  <a:cubicBezTo>
                    <a:pt x="5331" y="6706"/>
                    <a:pt x="3873" y="6009"/>
                    <a:pt x="2298" y="6009"/>
                  </a:cubicBezTo>
                  <a:cubicBezTo>
                    <a:pt x="1897" y="6009"/>
                    <a:pt x="1488" y="6054"/>
                    <a:pt x="1068" y="6156"/>
                  </a:cubicBezTo>
                  <a:cubicBezTo>
                    <a:pt x="334" y="7990"/>
                    <a:pt x="1" y="9959"/>
                    <a:pt x="68" y="11960"/>
                  </a:cubicBezTo>
                  <a:cubicBezTo>
                    <a:pt x="1102" y="11226"/>
                    <a:pt x="2202" y="10692"/>
                    <a:pt x="3403" y="10359"/>
                  </a:cubicBezTo>
                  <a:cubicBezTo>
                    <a:pt x="3807" y="10251"/>
                    <a:pt x="4160" y="10205"/>
                    <a:pt x="4454" y="10205"/>
                  </a:cubicBezTo>
                  <a:cubicBezTo>
                    <a:pt x="5788" y="10205"/>
                    <a:pt x="5893" y="11141"/>
                    <a:pt x="3870" y="11360"/>
                  </a:cubicBezTo>
                  <a:cubicBezTo>
                    <a:pt x="2536" y="11493"/>
                    <a:pt x="1235" y="11893"/>
                    <a:pt x="68" y="12560"/>
                  </a:cubicBezTo>
                  <a:cubicBezTo>
                    <a:pt x="68" y="12927"/>
                    <a:pt x="101" y="13294"/>
                    <a:pt x="134" y="13661"/>
                  </a:cubicBezTo>
                  <a:cubicBezTo>
                    <a:pt x="1002" y="12994"/>
                    <a:pt x="2036" y="12560"/>
                    <a:pt x="3136" y="12394"/>
                  </a:cubicBezTo>
                  <a:cubicBezTo>
                    <a:pt x="3299" y="12377"/>
                    <a:pt x="3451" y="12369"/>
                    <a:pt x="3592" y="12369"/>
                  </a:cubicBezTo>
                  <a:cubicBezTo>
                    <a:pt x="5678" y="12369"/>
                    <a:pt x="5430" y="14101"/>
                    <a:pt x="3837" y="14195"/>
                  </a:cubicBezTo>
                  <a:cubicBezTo>
                    <a:pt x="2603" y="14195"/>
                    <a:pt x="1402" y="14428"/>
                    <a:pt x="268" y="14895"/>
                  </a:cubicBezTo>
                  <a:cubicBezTo>
                    <a:pt x="668" y="18331"/>
                    <a:pt x="1635" y="21067"/>
                    <a:pt x="1769" y="21100"/>
                  </a:cubicBezTo>
                  <a:cubicBezTo>
                    <a:pt x="4070" y="20966"/>
                    <a:pt x="6339" y="20700"/>
                    <a:pt x="8607" y="20233"/>
                  </a:cubicBezTo>
                  <a:cubicBezTo>
                    <a:pt x="7973" y="18865"/>
                    <a:pt x="6505" y="17030"/>
                    <a:pt x="7239" y="16897"/>
                  </a:cubicBezTo>
                  <a:cubicBezTo>
                    <a:pt x="7269" y="16892"/>
                    <a:pt x="7298" y="16889"/>
                    <a:pt x="7328" y="16889"/>
                  </a:cubicBezTo>
                  <a:cubicBezTo>
                    <a:pt x="8068" y="16889"/>
                    <a:pt x="8824" y="18465"/>
                    <a:pt x="9241" y="20133"/>
                  </a:cubicBezTo>
                  <a:cubicBezTo>
                    <a:pt x="10942" y="19799"/>
                    <a:pt x="12610" y="19365"/>
                    <a:pt x="14244" y="18765"/>
                  </a:cubicBezTo>
                  <a:cubicBezTo>
                    <a:pt x="13110" y="17764"/>
                    <a:pt x="11309" y="16530"/>
                    <a:pt x="12009" y="16030"/>
                  </a:cubicBezTo>
                  <a:cubicBezTo>
                    <a:pt x="12099" y="15962"/>
                    <a:pt x="12199" y="15930"/>
                    <a:pt x="12309" y="15930"/>
                  </a:cubicBezTo>
                  <a:cubicBezTo>
                    <a:pt x="13058" y="15930"/>
                    <a:pt x="14217" y="17392"/>
                    <a:pt x="14945" y="18498"/>
                  </a:cubicBezTo>
                  <a:cubicBezTo>
                    <a:pt x="15679" y="18164"/>
                    <a:pt x="16413" y="17764"/>
                    <a:pt x="17080" y="17297"/>
                  </a:cubicBezTo>
                  <a:cubicBezTo>
                    <a:pt x="15545" y="15029"/>
                    <a:pt x="11809" y="14562"/>
                    <a:pt x="12276" y="12927"/>
                  </a:cubicBezTo>
                  <a:cubicBezTo>
                    <a:pt x="12392" y="12550"/>
                    <a:pt x="12667" y="12381"/>
                    <a:pt x="13042" y="12381"/>
                  </a:cubicBezTo>
                  <a:cubicBezTo>
                    <a:pt x="14290" y="12381"/>
                    <a:pt x="16641" y="14262"/>
                    <a:pt x="17847" y="16597"/>
                  </a:cubicBezTo>
                  <a:cubicBezTo>
                    <a:pt x="19715" y="14662"/>
                    <a:pt x="20249" y="11960"/>
                    <a:pt x="20048" y="9658"/>
                  </a:cubicBezTo>
                  <a:cubicBezTo>
                    <a:pt x="18447" y="9458"/>
                    <a:pt x="15345" y="9792"/>
                    <a:pt x="15579" y="8658"/>
                  </a:cubicBezTo>
                  <a:cubicBezTo>
                    <a:pt x="15680" y="8069"/>
                    <a:pt x="16299" y="7836"/>
                    <a:pt x="17123" y="7836"/>
                  </a:cubicBezTo>
                  <a:cubicBezTo>
                    <a:pt x="17932" y="7836"/>
                    <a:pt x="18939" y="8060"/>
                    <a:pt x="19848" y="8391"/>
                  </a:cubicBezTo>
                  <a:cubicBezTo>
                    <a:pt x="19682" y="7457"/>
                    <a:pt x="19315" y="6589"/>
                    <a:pt x="18781" y="5822"/>
                  </a:cubicBezTo>
                  <a:cubicBezTo>
                    <a:pt x="18302" y="5212"/>
                    <a:pt x="17549" y="4993"/>
                    <a:pt x="16713" y="4993"/>
                  </a:cubicBezTo>
                  <a:cubicBezTo>
                    <a:pt x="14579" y="4993"/>
                    <a:pt x="11909" y="6423"/>
                    <a:pt x="11909" y="6423"/>
                  </a:cubicBezTo>
                  <a:cubicBezTo>
                    <a:pt x="11909" y="6423"/>
                    <a:pt x="12476" y="1219"/>
                    <a:pt x="10508" y="318"/>
                  </a:cubicBezTo>
                  <a:cubicBezTo>
                    <a:pt x="10046" y="120"/>
                    <a:pt x="9454" y="1"/>
                    <a:pt x="8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4"/>
            <p:cNvSpPr/>
            <p:nvPr/>
          </p:nvSpPr>
          <p:spPr>
            <a:xfrm>
              <a:off x="4783125" y="3340000"/>
              <a:ext cx="326300" cy="354700"/>
            </a:xfrm>
            <a:custGeom>
              <a:avLst/>
              <a:gdLst/>
              <a:ahLst/>
              <a:cxnLst/>
              <a:rect l="l" t="t" r="r" b="b"/>
              <a:pathLst>
                <a:path w="13052" h="14188" extrusionOk="0">
                  <a:moveTo>
                    <a:pt x="9861" y="0"/>
                  </a:moveTo>
                  <a:cubicBezTo>
                    <a:pt x="9848" y="0"/>
                    <a:pt x="9836" y="4"/>
                    <a:pt x="9826" y="14"/>
                  </a:cubicBezTo>
                  <a:cubicBezTo>
                    <a:pt x="9660" y="255"/>
                    <a:pt x="9467" y="504"/>
                    <a:pt x="9271" y="743"/>
                  </a:cubicBezTo>
                  <a:lnTo>
                    <a:pt x="9271" y="743"/>
                  </a:lnTo>
                  <a:cubicBezTo>
                    <a:pt x="9471" y="506"/>
                    <a:pt x="9679" y="274"/>
                    <a:pt x="9893" y="47"/>
                  </a:cubicBezTo>
                  <a:cubicBezTo>
                    <a:pt x="9916" y="24"/>
                    <a:pt x="9890" y="0"/>
                    <a:pt x="9861" y="0"/>
                  </a:cubicBezTo>
                  <a:close/>
                  <a:moveTo>
                    <a:pt x="9271" y="743"/>
                  </a:moveTo>
                  <a:cubicBezTo>
                    <a:pt x="9207" y="819"/>
                    <a:pt x="9144" y="895"/>
                    <a:pt x="9082" y="971"/>
                  </a:cubicBezTo>
                  <a:lnTo>
                    <a:pt x="9082" y="971"/>
                  </a:lnTo>
                  <a:cubicBezTo>
                    <a:pt x="9144" y="897"/>
                    <a:pt x="9208" y="820"/>
                    <a:pt x="9271" y="743"/>
                  </a:cubicBezTo>
                  <a:close/>
                  <a:moveTo>
                    <a:pt x="3764" y="11783"/>
                  </a:moveTo>
                  <a:lnTo>
                    <a:pt x="3764" y="11783"/>
                  </a:lnTo>
                  <a:cubicBezTo>
                    <a:pt x="3769" y="11861"/>
                    <a:pt x="3775" y="11940"/>
                    <a:pt x="3782" y="12021"/>
                  </a:cubicBezTo>
                  <a:lnTo>
                    <a:pt x="3782" y="12021"/>
                  </a:lnTo>
                  <a:cubicBezTo>
                    <a:pt x="3779" y="11941"/>
                    <a:pt x="3773" y="11862"/>
                    <a:pt x="3764" y="11783"/>
                  </a:cubicBezTo>
                  <a:close/>
                  <a:moveTo>
                    <a:pt x="3782" y="12021"/>
                  </a:moveTo>
                  <a:cubicBezTo>
                    <a:pt x="3788" y="12155"/>
                    <a:pt x="3788" y="12289"/>
                    <a:pt x="3788" y="12423"/>
                  </a:cubicBezTo>
                  <a:cubicBezTo>
                    <a:pt x="3772" y="12439"/>
                    <a:pt x="3780" y="12448"/>
                    <a:pt x="3793" y="12448"/>
                  </a:cubicBezTo>
                  <a:cubicBezTo>
                    <a:pt x="3805" y="12448"/>
                    <a:pt x="3822" y="12439"/>
                    <a:pt x="3822" y="12423"/>
                  </a:cubicBezTo>
                  <a:cubicBezTo>
                    <a:pt x="3808" y="12284"/>
                    <a:pt x="3794" y="12150"/>
                    <a:pt x="3782" y="12021"/>
                  </a:cubicBezTo>
                  <a:close/>
                  <a:moveTo>
                    <a:pt x="1020" y="948"/>
                  </a:moveTo>
                  <a:cubicBezTo>
                    <a:pt x="953" y="948"/>
                    <a:pt x="953" y="1015"/>
                    <a:pt x="1020" y="1015"/>
                  </a:cubicBezTo>
                  <a:cubicBezTo>
                    <a:pt x="3221" y="1381"/>
                    <a:pt x="5356" y="2049"/>
                    <a:pt x="7391" y="3049"/>
                  </a:cubicBezTo>
                  <a:cubicBezTo>
                    <a:pt x="6690" y="3883"/>
                    <a:pt x="6057" y="4717"/>
                    <a:pt x="5423" y="5584"/>
                  </a:cubicBezTo>
                  <a:cubicBezTo>
                    <a:pt x="5323" y="5551"/>
                    <a:pt x="5189" y="5551"/>
                    <a:pt x="5089" y="5518"/>
                  </a:cubicBezTo>
                  <a:cubicBezTo>
                    <a:pt x="4922" y="5484"/>
                    <a:pt x="4722" y="5451"/>
                    <a:pt x="4556" y="5418"/>
                  </a:cubicBezTo>
                  <a:cubicBezTo>
                    <a:pt x="4222" y="5384"/>
                    <a:pt x="3922" y="5351"/>
                    <a:pt x="3555" y="5318"/>
                  </a:cubicBezTo>
                  <a:cubicBezTo>
                    <a:pt x="3221" y="5284"/>
                    <a:pt x="2888" y="5284"/>
                    <a:pt x="2521" y="5284"/>
                  </a:cubicBezTo>
                  <a:cubicBezTo>
                    <a:pt x="2154" y="5318"/>
                    <a:pt x="1754" y="5351"/>
                    <a:pt x="1420" y="5351"/>
                  </a:cubicBezTo>
                  <a:cubicBezTo>
                    <a:pt x="1353" y="5351"/>
                    <a:pt x="1353" y="5384"/>
                    <a:pt x="1420" y="5384"/>
                  </a:cubicBezTo>
                  <a:cubicBezTo>
                    <a:pt x="1656" y="5361"/>
                    <a:pt x="1908" y="5337"/>
                    <a:pt x="2166" y="5337"/>
                  </a:cubicBezTo>
                  <a:cubicBezTo>
                    <a:pt x="2272" y="5337"/>
                    <a:pt x="2380" y="5341"/>
                    <a:pt x="2487" y="5351"/>
                  </a:cubicBezTo>
                  <a:cubicBezTo>
                    <a:pt x="2854" y="5351"/>
                    <a:pt x="3155" y="5351"/>
                    <a:pt x="3521" y="5384"/>
                  </a:cubicBezTo>
                  <a:cubicBezTo>
                    <a:pt x="3888" y="5418"/>
                    <a:pt x="4255" y="5484"/>
                    <a:pt x="4589" y="5551"/>
                  </a:cubicBezTo>
                  <a:lnTo>
                    <a:pt x="5056" y="5651"/>
                  </a:lnTo>
                  <a:cubicBezTo>
                    <a:pt x="5156" y="5651"/>
                    <a:pt x="5256" y="5685"/>
                    <a:pt x="5323" y="5685"/>
                  </a:cubicBezTo>
                  <a:cubicBezTo>
                    <a:pt x="4722" y="6552"/>
                    <a:pt x="4122" y="7419"/>
                    <a:pt x="3555" y="8320"/>
                  </a:cubicBezTo>
                  <a:cubicBezTo>
                    <a:pt x="2321" y="10221"/>
                    <a:pt x="1186" y="12189"/>
                    <a:pt x="19" y="14124"/>
                  </a:cubicBezTo>
                  <a:cubicBezTo>
                    <a:pt x="1" y="14161"/>
                    <a:pt x="23" y="14187"/>
                    <a:pt x="46" y="14187"/>
                  </a:cubicBezTo>
                  <a:cubicBezTo>
                    <a:pt x="65" y="14187"/>
                    <a:pt x="86" y="14169"/>
                    <a:pt x="86" y="14124"/>
                  </a:cubicBezTo>
                  <a:cubicBezTo>
                    <a:pt x="753" y="13057"/>
                    <a:pt x="1420" y="11956"/>
                    <a:pt x="2087" y="10888"/>
                  </a:cubicBezTo>
                  <a:cubicBezTo>
                    <a:pt x="2454" y="10321"/>
                    <a:pt x="2788" y="9787"/>
                    <a:pt x="3121" y="9220"/>
                  </a:cubicBezTo>
                  <a:cubicBezTo>
                    <a:pt x="3155" y="9320"/>
                    <a:pt x="3155" y="9320"/>
                    <a:pt x="3188" y="9454"/>
                  </a:cubicBezTo>
                  <a:cubicBezTo>
                    <a:pt x="3255" y="9587"/>
                    <a:pt x="3288" y="9721"/>
                    <a:pt x="3321" y="9854"/>
                  </a:cubicBezTo>
                  <a:cubicBezTo>
                    <a:pt x="3421" y="10121"/>
                    <a:pt x="3488" y="10355"/>
                    <a:pt x="3555" y="10655"/>
                  </a:cubicBezTo>
                  <a:cubicBezTo>
                    <a:pt x="3622" y="10922"/>
                    <a:pt x="3655" y="11222"/>
                    <a:pt x="3722" y="11522"/>
                  </a:cubicBezTo>
                  <a:cubicBezTo>
                    <a:pt x="3741" y="11609"/>
                    <a:pt x="3755" y="11696"/>
                    <a:pt x="3764" y="11783"/>
                  </a:cubicBezTo>
                  <a:lnTo>
                    <a:pt x="3764" y="11783"/>
                  </a:lnTo>
                  <a:cubicBezTo>
                    <a:pt x="3759" y="11684"/>
                    <a:pt x="3755" y="11586"/>
                    <a:pt x="3755" y="11489"/>
                  </a:cubicBezTo>
                  <a:cubicBezTo>
                    <a:pt x="3722" y="11188"/>
                    <a:pt x="3688" y="10922"/>
                    <a:pt x="3655" y="10655"/>
                  </a:cubicBezTo>
                  <a:cubicBezTo>
                    <a:pt x="3588" y="10355"/>
                    <a:pt x="3521" y="10054"/>
                    <a:pt x="3455" y="9787"/>
                  </a:cubicBezTo>
                  <a:cubicBezTo>
                    <a:pt x="3421" y="9654"/>
                    <a:pt x="3355" y="9487"/>
                    <a:pt x="3321" y="9354"/>
                  </a:cubicBezTo>
                  <a:cubicBezTo>
                    <a:pt x="3288" y="9287"/>
                    <a:pt x="3255" y="9187"/>
                    <a:pt x="3221" y="9120"/>
                  </a:cubicBezTo>
                  <a:cubicBezTo>
                    <a:pt x="3955" y="7953"/>
                    <a:pt x="4722" y="6819"/>
                    <a:pt x="5523" y="5685"/>
                  </a:cubicBezTo>
                  <a:cubicBezTo>
                    <a:pt x="5523" y="5685"/>
                    <a:pt x="5523" y="5651"/>
                    <a:pt x="5523" y="5651"/>
                  </a:cubicBezTo>
                  <a:cubicBezTo>
                    <a:pt x="5623" y="5551"/>
                    <a:pt x="5690" y="5451"/>
                    <a:pt x="5756" y="5318"/>
                  </a:cubicBezTo>
                  <a:cubicBezTo>
                    <a:pt x="6023" y="4984"/>
                    <a:pt x="6257" y="4650"/>
                    <a:pt x="6524" y="4284"/>
                  </a:cubicBezTo>
                  <a:cubicBezTo>
                    <a:pt x="6757" y="4817"/>
                    <a:pt x="7024" y="5284"/>
                    <a:pt x="7291" y="5851"/>
                  </a:cubicBezTo>
                  <a:cubicBezTo>
                    <a:pt x="7558" y="6418"/>
                    <a:pt x="7825" y="7019"/>
                    <a:pt x="8025" y="7619"/>
                  </a:cubicBezTo>
                  <a:cubicBezTo>
                    <a:pt x="8492" y="8753"/>
                    <a:pt x="8859" y="9954"/>
                    <a:pt x="9092" y="11188"/>
                  </a:cubicBezTo>
                  <a:cubicBezTo>
                    <a:pt x="9092" y="11205"/>
                    <a:pt x="9109" y="11214"/>
                    <a:pt x="9125" y="11214"/>
                  </a:cubicBezTo>
                  <a:cubicBezTo>
                    <a:pt x="9142" y="11214"/>
                    <a:pt x="9159" y="11205"/>
                    <a:pt x="9159" y="11188"/>
                  </a:cubicBezTo>
                  <a:cubicBezTo>
                    <a:pt x="8925" y="9954"/>
                    <a:pt x="8592" y="8720"/>
                    <a:pt x="8191" y="7519"/>
                  </a:cubicBezTo>
                  <a:cubicBezTo>
                    <a:pt x="7958" y="6985"/>
                    <a:pt x="7758" y="6418"/>
                    <a:pt x="7491" y="5851"/>
                  </a:cubicBezTo>
                  <a:cubicBezTo>
                    <a:pt x="7257" y="5284"/>
                    <a:pt x="6957" y="4751"/>
                    <a:pt x="6590" y="4250"/>
                  </a:cubicBezTo>
                  <a:lnTo>
                    <a:pt x="7491" y="3049"/>
                  </a:lnTo>
                  <a:lnTo>
                    <a:pt x="7524" y="3016"/>
                  </a:lnTo>
                  <a:lnTo>
                    <a:pt x="7791" y="2682"/>
                  </a:lnTo>
                  <a:lnTo>
                    <a:pt x="8325" y="1949"/>
                  </a:lnTo>
                  <a:cubicBezTo>
                    <a:pt x="9125" y="2616"/>
                    <a:pt x="9959" y="3216"/>
                    <a:pt x="10727" y="3850"/>
                  </a:cubicBezTo>
                  <a:cubicBezTo>
                    <a:pt x="11527" y="4517"/>
                    <a:pt x="12261" y="5184"/>
                    <a:pt x="12995" y="5918"/>
                  </a:cubicBezTo>
                  <a:cubicBezTo>
                    <a:pt x="13005" y="5928"/>
                    <a:pt x="13014" y="5932"/>
                    <a:pt x="13023" y="5932"/>
                  </a:cubicBezTo>
                  <a:cubicBezTo>
                    <a:pt x="13042" y="5932"/>
                    <a:pt x="13052" y="5908"/>
                    <a:pt x="13028" y="5885"/>
                  </a:cubicBezTo>
                  <a:cubicBezTo>
                    <a:pt x="12294" y="5151"/>
                    <a:pt x="11561" y="4450"/>
                    <a:pt x="10760" y="3750"/>
                  </a:cubicBezTo>
                  <a:cubicBezTo>
                    <a:pt x="10026" y="3083"/>
                    <a:pt x="9226" y="2449"/>
                    <a:pt x="8425" y="1848"/>
                  </a:cubicBezTo>
                  <a:cubicBezTo>
                    <a:pt x="8630" y="1549"/>
                    <a:pt x="8850" y="1256"/>
                    <a:pt x="9082" y="971"/>
                  </a:cubicBezTo>
                  <a:lnTo>
                    <a:pt x="9082" y="971"/>
                  </a:lnTo>
                  <a:cubicBezTo>
                    <a:pt x="8908" y="1178"/>
                    <a:pt x="8739" y="1374"/>
                    <a:pt x="8592" y="1548"/>
                  </a:cubicBezTo>
                  <a:cubicBezTo>
                    <a:pt x="8225" y="2015"/>
                    <a:pt x="7825" y="2449"/>
                    <a:pt x="7458" y="2916"/>
                  </a:cubicBezTo>
                  <a:cubicBezTo>
                    <a:pt x="5423" y="1915"/>
                    <a:pt x="3255" y="1281"/>
                    <a:pt x="1020" y="9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4"/>
            <p:cNvSpPr/>
            <p:nvPr/>
          </p:nvSpPr>
          <p:spPr>
            <a:xfrm>
              <a:off x="5232250" y="3592125"/>
              <a:ext cx="335000" cy="478100"/>
            </a:xfrm>
            <a:custGeom>
              <a:avLst/>
              <a:gdLst/>
              <a:ahLst/>
              <a:cxnLst/>
              <a:rect l="l" t="t" r="r" b="b"/>
              <a:pathLst>
                <a:path w="13400" h="19124" extrusionOk="0">
                  <a:moveTo>
                    <a:pt x="6784" y="0"/>
                  </a:moveTo>
                  <a:cubicBezTo>
                    <a:pt x="6735" y="0"/>
                    <a:pt x="6687" y="1"/>
                    <a:pt x="6638" y="3"/>
                  </a:cubicBezTo>
                  <a:cubicBezTo>
                    <a:pt x="5671" y="103"/>
                    <a:pt x="4770" y="536"/>
                    <a:pt x="4103" y="1237"/>
                  </a:cubicBezTo>
                  <a:cubicBezTo>
                    <a:pt x="2769" y="2505"/>
                    <a:pt x="1868" y="4172"/>
                    <a:pt x="1501" y="5974"/>
                  </a:cubicBezTo>
                  <a:cubicBezTo>
                    <a:pt x="1034" y="8075"/>
                    <a:pt x="901" y="10243"/>
                    <a:pt x="667" y="12345"/>
                  </a:cubicBezTo>
                  <a:cubicBezTo>
                    <a:pt x="567" y="13446"/>
                    <a:pt x="434" y="14546"/>
                    <a:pt x="300" y="15647"/>
                  </a:cubicBezTo>
                  <a:cubicBezTo>
                    <a:pt x="200" y="16748"/>
                    <a:pt x="33" y="17849"/>
                    <a:pt x="0" y="18950"/>
                  </a:cubicBezTo>
                  <a:cubicBezTo>
                    <a:pt x="0" y="19063"/>
                    <a:pt x="86" y="19123"/>
                    <a:pt x="179" y="19123"/>
                  </a:cubicBezTo>
                  <a:cubicBezTo>
                    <a:pt x="249" y="19123"/>
                    <a:pt x="324" y="19088"/>
                    <a:pt x="367" y="19016"/>
                  </a:cubicBezTo>
                  <a:cubicBezTo>
                    <a:pt x="601" y="17882"/>
                    <a:pt x="701" y="16681"/>
                    <a:pt x="834" y="15514"/>
                  </a:cubicBezTo>
                  <a:cubicBezTo>
                    <a:pt x="1001" y="14346"/>
                    <a:pt x="1168" y="13179"/>
                    <a:pt x="1301" y="12011"/>
                  </a:cubicBezTo>
                  <a:cubicBezTo>
                    <a:pt x="1568" y="10077"/>
                    <a:pt x="1735" y="8042"/>
                    <a:pt x="2268" y="6140"/>
                  </a:cubicBezTo>
                  <a:cubicBezTo>
                    <a:pt x="2702" y="4539"/>
                    <a:pt x="3436" y="2871"/>
                    <a:pt x="4737" y="1771"/>
                  </a:cubicBezTo>
                  <a:cubicBezTo>
                    <a:pt x="5371" y="1170"/>
                    <a:pt x="6205" y="837"/>
                    <a:pt x="7072" y="837"/>
                  </a:cubicBezTo>
                  <a:cubicBezTo>
                    <a:pt x="7972" y="937"/>
                    <a:pt x="8806" y="1270"/>
                    <a:pt x="9474" y="1837"/>
                  </a:cubicBezTo>
                  <a:cubicBezTo>
                    <a:pt x="11041" y="3005"/>
                    <a:pt x="12342" y="4473"/>
                    <a:pt x="13310" y="6140"/>
                  </a:cubicBezTo>
                  <a:cubicBezTo>
                    <a:pt x="13319" y="6150"/>
                    <a:pt x="13332" y="6154"/>
                    <a:pt x="13344" y="6154"/>
                  </a:cubicBezTo>
                  <a:cubicBezTo>
                    <a:pt x="13373" y="6154"/>
                    <a:pt x="13400" y="6131"/>
                    <a:pt x="13376" y="6107"/>
                  </a:cubicBezTo>
                  <a:cubicBezTo>
                    <a:pt x="12843" y="5106"/>
                    <a:pt x="12276" y="4139"/>
                    <a:pt x="11608" y="3238"/>
                  </a:cubicBezTo>
                  <a:cubicBezTo>
                    <a:pt x="11008" y="2304"/>
                    <a:pt x="10241" y="1504"/>
                    <a:pt x="9340" y="837"/>
                  </a:cubicBezTo>
                  <a:cubicBezTo>
                    <a:pt x="8580" y="298"/>
                    <a:pt x="7699" y="0"/>
                    <a:pt x="6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4"/>
            <p:cNvSpPr/>
            <p:nvPr/>
          </p:nvSpPr>
          <p:spPr>
            <a:xfrm>
              <a:off x="5299800" y="3578725"/>
              <a:ext cx="447825" cy="397925"/>
            </a:xfrm>
            <a:custGeom>
              <a:avLst/>
              <a:gdLst/>
              <a:ahLst/>
              <a:cxnLst/>
              <a:rect l="l" t="t" r="r" b="b"/>
              <a:pathLst>
                <a:path w="17913" h="15917" extrusionOk="0">
                  <a:moveTo>
                    <a:pt x="14154" y="3364"/>
                  </a:moveTo>
                  <a:cubicBezTo>
                    <a:pt x="14575" y="3364"/>
                    <a:pt x="14997" y="3509"/>
                    <a:pt x="15044" y="3841"/>
                  </a:cubicBezTo>
                  <a:cubicBezTo>
                    <a:pt x="15090" y="4208"/>
                    <a:pt x="14744" y="4358"/>
                    <a:pt x="14345" y="4358"/>
                  </a:cubicBezTo>
                  <a:cubicBezTo>
                    <a:pt x="13874" y="4358"/>
                    <a:pt x="13330" y="4148"/>
                    <a:pt x="13276" y="3841"/>
                  </a:cubicBezTo>
                  <a:cubicBezTo>
                    <a:pt x="13224" y="3543"/>
                    <a:pt x="13688" y="3364"/>
                    <a:pt x="14154" y="3364"/>
                  </a:cubicBezTo>
                  <a:close/>
                  <a:moveTo>
                    <a:pt x="16499" y="9316"/>
                  </a:moveTo>
                  <a:cubicBezTo>
                    <a:pt x="16705" y="9316"/>
                    <a:pt x="16930" y="9416"/>
                    <a:pt x="17012" y="9645"/>
                  </a:cubicBezTo>
                  <a:cubicBezTo>
                    <a:pt x="17077" y="9791"/>
                    <a:pt x="16881" y="9866"/>
                    <a:pt x="16655" y="9866"/>
                  </a:cubicBezTo>
                  <a:cubicBezTo>
                    <a:pt x="16417" y="9866"/>
                    <a:pt x="16146" y="9783"/>
                    <a:pt x="16112" y="9612"/>
                  </a:cubicBezTo>
                  <a:cubicBezTo>
                    <a:pt x="16095" y="9425"/>
                    <a:pt x="16286" y="9316"/>
                    <a:pt x="16499" y="9316"/>
                  </a:cubicBezTo>
                  <a:close/>
                  <a:moveTo>
                    <a:pt x="6582" y="9944"/>
                  </a:moveTo>
                  <a:cubicBezTo>
                    <a:pt x="6590" y="9944"/>
                    <a:pt x="6597" y="9944"/>
                    <a:pt x="6605" y="9945"/>
                  </a:cubicBezTo>
                  <a:cubicBezTo>
                    <a:pt x="7201" y="10012"/>
                    <a:pt x="7534" y="12114"/>
                    <a:pt x="6561" y="12114"/>
                  </a:cubicBezTo>
                  <a:cubicBezTo>
                    <a:pt x="6553" y="12114"/>
                    <a:pt x="6546" y="12114"/>
                    <a:pt x="6538" y="12114"/>
                  </a:cubicBezTo>
                  <a:cubicBezTo>
                    <a:pt x="5749" y="12081"/>
                    <a:pt x="6094" y="9944"/>
                    <a:pt x="6582" y="9944"/>
                  </a:cubicBezTo>
                  <a:close/>
                  <a:moveTo>
                    <a:pt x="11682" y="1"/>
                  </a:moveTo>
                  <a:cubicBezTo>
                    <a:pt x="7953" y="1"/>
                    <a:pt x="9340" y="4775"/>
                    <a:pt x="9340" y="4775"/>
                  </a:cubicBezTo>
                  <a:cubicBezTo>
                    <a:pt x="9340" y="4775"/>
                    <a:pt x="6763" y="2939"/>
                    <a:pt x="4268" y="2939"/>
                  </a:cubicBezTo>
                  <a:cubicBezTo>
                    <a:pt x="4224" y="2939"/>
                    <a:pt x="4180" y="2939"/>
                    <a:pt x="4136" y="2940"/>
                  </a:cubicBezTo>
                  <a:cubicBezTo>
                    <a:pt x="1601" y="2974"/>
                    <a:pt x="0" y="7177"/>
                    <a:pt x="2702" y="10946"/>
                  </a:cubicBezTo>
                  <a:cubicBezTo>
                    <a:pt x="3036" y="11413"/>
                    <a:pt x="3436" y="11813"/>
                    <a:pt x="3903" y="12180"/>
                  </a:cubicBezTo>
                  <a:cubicBezTo>
                    <a:pt x="3736" y="11080"/>
                    <a:pt x="3503" y="9178"/>
                    <a:pt x="4036" y="8178"/>
                  </a:cubicBezTo>
                  <a:cubicBezTo>
                    <a:pt x="4363" y="7550"/>
                    <a:pt x="4716" y="7291"/>
                    <a:pt x="4993" y="7291"/>
                  </a:cubicBezTo>
                  <a:cubicBezTo>
                    <a:pt x="5424" y="7291"/>
                    <a:pt x="5675" y="7913"/>
                    <a:pt x="5371" y="8745"/>
                  </a:cubicBezTo>
                  <a:cubicBezTo>
                    <a:pt x="4870" y="9979"/>
                    <a:pt x="4603" y="11313"/>
                    <a:pt x="4570" y="12647"/>
                  </a:cubicBezTo>
                  <a:cubicBezTo>
                    <a:pt x="5704" y="13348"/>
                    <a:pt x="6938" y="13948"/>
                    <a:pt x="8239" y="14349"/>
                  </a:cubicBezTo>
                  <a:cubicBezTo>
                    <a:pt x="8106" y="13748"/>
                    <a:pt x="8039" y="13114"/>
                    <a:pt x="8106" y="12481"/>
                  </a:cubicBezTo>
                  <a:cubicBezTo>
                    <a:pt x="8188" y="11659"/>
                    <a:pt x="8546" y="11242"/>
                    <a:pt x="8847" y="11242"/>
                  </a:cubicBezTo>
                  <a:cubicBezTo>
                    <a:pt x="9158" y="11242"/>
                    <a:pt x="9409" y="11684"/>
                    <a:pt x="9240" y="12581"/>
                  </a:cubicBezTo>
                  <a:cubicBezTo>
                    <a:pt x="9107" y="13248"/>
                    <a:pt x="9040" y="13948"/>
                    <a:pt x="9040" y="14649"/>
                  </a:cubicBezTo>
                  <a:cubicBezTo>
                    <a:pt x="10908" y="15216"/>
                    <a:pt x="12843" y="15650"/>
                    <a:pt x="14744" y="15916"/>
                  </a:cubicBezTo>
                  <a:cubicBezTo>
                    <a:pt x="15745" y="14649"/>
                    <a:pt x="16545" y="13248"/>
                    <a:pt x="17112" y="11713"/>
                  </a:cubicBezTo>
                  <a:cubicBezTo>
                    <a:pt x="15745" y="11380"/>
                    <a:pt x="12943" y="11313"/>
                    <a:pt x="13009" y="10312"/>
                  </a:cubicBezTo>
                  <a:cubicBezTo>
                    <a:pt x="13044" y="9868"/>
                    <a:pt x="13382" y="9692"/>
                    <a:pt x="13875" y="9692"/>
                  </a:cubicBezTo>
                  <a:cubicBezTo>
                    <a:pt x="14824" y="9692"/>
                    <a:pt x="16347" y="10343"/>
                    <a:pt x="17379" y="10980"/>
                  </a:cubicBezTo>
                  <a:cubicBezTo>
                    <a:pt x="17746" y="9845"/>
                    <a:pt x="17913" y="8611"/>
                    <a:pt x="17846" y="7410"/>
                  </a:cubicBezTo>
                  <a:cubicBezTo>
                    <a:pt x="16612" y="7077"/>
                    <a:pt x="15344" y="6877"/>
                    <a:pt x="14077" y="6777"/>
                  </a:cubicBezTo>
                  <a:cubicBezTo>
                    <a:pt x="11271" y="6545"/>
                    <a:pt x="11372" y="4975"/>
                    <a:pt x="13347" y="4975"/>
                  </a:cubicBezTo>
                  <a:cubicBezTo>
                    <a:pt x="13368" y="4975"/>
                    <a:pt x="13389" y="4975"/>
                    <a:pt x="13410" y="4975"/>
                  </a:cubicBezTo>
                  <a:cubicBezTo>
                    <a:pt x="14944" y="5009"/>
                    <a:pt x="16845" y="5943"/>
                    <a:pt x="17746" y="6410"/>
                  </a:cubicBezTo>
                  <a:cubicBezTo>
                    <a:pt x="17179" y="2574"/>
                    <a:pt x="14244" y="105"/>
                    <a:pt x="11875" y="5"/>
                  </a:cubicBezTo>
                  <a:cubicBezTo>
                    <a:pt x="11809" y="2"/>
                    <a:pt x="11745" y="1"/>
                    <a:pt x="1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4"/>
            <p:cNvSpPr/>
            <p:nvPr/>
          </p:nvSpPr>
          <p:spPr>
            <a:xfrm>
              <a:off x="5485175" y="3866550"/>
              <a:ext cx="7275" cy="21200"/>
            </a:xfrm>
            <a:custGeom>
              <a:avLst/>
              <a:gdLst/>
              <a:ahLst/>
              <a:cxnLst/>
              <a:rect l="l" t="t" r="r" b="b"/>
              <a:pathLst>
                <a:path w="291" h="848" extrusionOk="0">
                  <a:moveTo>
                    <a:pt x="290" y="1"/>
                  </a:moveTo>
                  <a:cubicBezTo>
                    <a:pt x="224" y="267"/>
                    <a:pt x="124" y="534"/>
                    <a:pt x="24" y="801"/>
                  </a:cubicBezTo>
                  <a:cubicBezTo>
                    <a:pt x="0" y="824"/>
                    <a:pt x="43" y="848"/>
                    <a:pt x="71" y="848"/>
                  </a:cubicBezTo>
                  <a:cubicBezTo>
                    <a:pt x="82" y="848"/>
                    <a:pt x="90" y="844"/>
                    <a:pt x="90" y="834"/>
                  </a:cubicBezTo>
                  <a:cubicBezTo>
                    <a:pt x="157" y="567"/>
                    <a:pt x="224" y="267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4"/>
            <p:cNvSpPr/>
            <p:nvPr/>
          </p:nvSpPr>
          <p:spPr>
            <a:xfrm>
              <a:off x="5494100" y="3703100"/>
              <a:ext cx="207550" cy="268900"/>
            </a:xfrm>
            <a:custGeom>
              <a:avLst/>
              <a:gdLst/>
              <a:ahLst/>
              <a:cxnLst/>
              <a:rect l="l" t="t" r="r" b="b"/>
              <a:pathLst>
                <a:path w="8302" h="10756" extrusionOk="0">
                  <a:moveTo>
                    <a:pt x="1735" y="0"/>
                  </a:moveTo>
                  <a:cubicBezTo>
                    <a:pt x="1701" y="0"/>
                    <a:pt x="1701" y="0"/>
                    <a:pt x="1701" y="34"/>
                  </a:cubicBezTo>
                  <a:cubicBezTo>
                    <a:pt x="1802" y="267"/>
                    <a:pt x="1902" y="501"/>
                    <a:pt x="2035" y="701"/>
                  </a:cubicBezTo>
                  <a:cubicBezTo>
                    <a:pt x="1868" y="934"/>
                    <a:pt x="1768" y="1168"/>
                    <a:pt x="1668" y="1435"/>
                  </a:cubicBezTo>
                  <a:cubicBezTo>
                    <a:pt x="1535" y="1701"/>
                    <a:pt x="1435" y="2002"/>
                    <a:pt x="1335" y="2269"/>
                  </a:cubicBezTo>
                  <a:cubicBezTo>
                    <a:pt x="1101" y="2836"/>
                    <a:pt x="901" y="3369"/>
                    <a:pt x="701" y="3903"/>
                  </a:cubicBezTo>
                  <a:cubicBezTo>
                    <a:pt x="434" y="4704"/>
                    <a:pt x="234" y="5538"/>
                    <a:pt x="0" y="6338"/>
                  </a:cubicBezTo>
                  <a:cubicBezTo>
                    <a:pt x="267" y="5504"/>
                    <a:pt x="601" y="4704"/>
                    <a:pt x="901" y="3903"/>
                  </a:cubicBezTo>
                  <a:cubicBezTo>
                    <a:pt x="1134" y="3369"/>
                    <a:pt x="1301" y="2802"/>
                    <a:pt x="1535" y="2235"/>
                  </a:cubicBezTo>
                  <a:cubicBezTo>
                    <a:pt x="1635" y="2002"/>
                    <a:pt x="1735" y="1735"/>
                    <a:pt x="1835" y="1501"/>
                  </a:cubicBezTo>
                  <a:cubicBezTo>
                    <a:pt x="1935" y="1268"/>
                    <a:pt x="2035" y="1068"/>
                    <a:pt x="2102" y="834"/>
                  </a:cubicBezTo>
                  <a:cubicBezTo>
                    <a:pt x="2202" y="1001"/>
                    <a:pt x="2302" y="1201"/>
                    <a:pt x="2402" y="1368"/>
                  </a:cubicBezTo>
                  <a:cubicBezTo>
                    <a:pt x="2635" y="1802"/>
                    <a:pt x="2836" y="2235"/>
                    <a:pt x="3069" y="2669"/>
                  </a:cubicBezTo>
                  <a:cubicBezTo>
                    <a:pt x="3303" y="3136"/>
                    <a:pt x="3536" y="3603"/>
                    <a:pt x="3770" y="4070"/>
                  </a:cubicBezTo>
                  <a:cubicBezTo>
                    <a:pt x="3703" y="4237"/>
                    <a:pt x="3670" y="4403"/>
                    <a:pt x="3636" y="4570"/>
                  </a:cubicBezTo>
                  <a:cubicBezTo>
                    <a:pt x="3603" y="4770"/>
                    <a:pt x="3569" y="5004"/>
                    <a:pt x="3536" y="5204"/>
                  </a:cubicBezTo>
                  <a:cubicBezTo>
                    <a:pt x="3469" y="5671"/>
                    <a:pt x="3403" y="6071"/>
                    <a:pt x="3336" y="6538"/>
                  </a:cubicBezTo>
                  <a:cubicBezTo>
                    <a:pt x="3303" y="7005"/>
                    <a:pt x="3269" y="7506"/>
                    <a:pt x="3236" y="7939"/>
                  </a:cubicBezTo>
                  <a:cubicBezTo>
                    <a:pt x="3203" y="8373"/>
                    <a:pt x="3203" y="8840"/>
                    <a:pt x="3136" y="9274"/>
                  </a:cubicBezTo>
                  <a:cubicBezTo>
                    <a:pt x="3136" y="9307"/>
                    <a:pt x="3153" y="9324"/>
                    <a:pt x="3169" y="9324"/>
                  </a:cubicBezTo>
                  <a:cubicBezTo>
                    <a:pt x="3186" y="9324"/>
                    <a:pt x="3203" y="9307"/>
                    <a:pt x="3203" y="9274"/>
                  </a:cubicBezTo>
                  <a:cubicBezTo>
                    <a:pt x="3236" y="8340"/>
                    <a:pt x="3336" y="7439"/>
                    <a:pt x="3536" y="6538"/>
                  </a:cubicBezTo>
                  <a:cubicBezTo>
                    <a:pt x="3603" y="6071"/>
                    <a:pt x="3670" y="5638"/>
                    <a:pt x="3736" y="5204"/>
                  </a:cubicBezTo>
                  <a:cubicBezTo>
                    <a:pt x="3770" y="4970"/>
                    <a:pt x="3836" y="4770"/>
                    <a:pt x="3870" y="4537"/>
                  </a:cubicBezTo>
                  <a:cubicBezTo>
                    <a:pt x="3870" y="4470"/>
                    <a:pt x="3903" y="4403"/>
                    <a:pt x="3903" y="4337"/>
                  </a:cubicBezTo>
                  <a:cubicBezTo>
                    <a:pt x="4070" y="4670"/>
                    <a:pt x="4237" y="4970"/>
                    <a:pt x="4370" y="5304"/>
                  </a:cubicBezTo>
                  <a:cubicBezTo>
                    <a:pt x="5271" y="7072"/>
                    <a:pt x="6071" y="8873"/>
                    <a:pt x="6738" y="10741"/>
                  </a:cubicBezTo>
                  <a:cubicBezTo>
                    <a:pt x="6748" y="10751"/>
                    <a:pt x="6758" y="10755"/>
                    <a:pt x="6767" y="10755"/>
                  </a:cubicBezTo>
                  <a:cubicBezTo>
                    <a:pt x="6788" y="10755"/>
                    <a:pt x="6805" y="10731"/>
                    <a:pt x="6805" y="10708"/>
                  </a:cubicBezTo>
                  <a:cubicBezTo>
                    <a:pt x="6105" y="8840"/>
                    <a:pt x="5437" y="6972"/>
                    <a:pt x="4604" y="5137"/>
                  </a:cubicBezTo>
                  <a:cubicBezTo>
                    <a:pt x="4203" y="4303"/>
                    <a:pt x="3803" y="3503"/>
                    <a:pt x="3369" y="2702"/>
                  </a:cubicBezTo>
                  <a:lnTo>
                    <a:pt x="3369" y="2702"/>
                  </a:lnTo>
                  <a:cubicBezTo>
                    <a:pt x="3536" y="2736"/>
                    <a:pt x="3670" y="2769"/>
                    <a:pt x="3836" y="2802"/>
                  </a:cubicBezTo>
                  <a:lnTo>
                    <a:pt x="4470" y="2936"/>
                  </a:lnTo>
                  <a:cubicBezTo>
                    <a:pt x="4870" y="3002"/>
                    <a:pt x="5271" y="3102"/>
                    <a:pt x="5671" y="3203"/>
                  </a:cubicBezTo>
                  <a:cubicBezTo>
                    <a:pt x="6538" y="3369"/>
                    <a:pt x="7406" y="3603"/>
                    <a:pt x="8239" y="3903"/>
                  </a:cubicBezTo>
                  <a:cubicBezTo>
                    <a:pt x="8244" y="3908"/>
                    <a:pt x="8249" y="3910"/>
                    <a:pt x="8254" y="3910"/>
                  </a:cubicBezTo>
                  <a:cubicBezTo>
                    <a:pt x="8281" y="3910"/>
                    <a:pt x="8301" y="3836"/>
                    <a:pt x="8273" y="3836"/>
                  </a:cubicBezTo>
                  <a:cubicBezTo>
                    <a:pt x="7406" y="3569"/>
                    <a:pt x="6538" y="3269"/>
                    <a:pt x="5704" y="3036"/>
                  </a:cubicBezTo>
                  <a:cubicBezTo>
                    <a:pt x="5304" y="2936"/>
                    <a:pt x="4870" y="2836"/>
                    <a:pt x="4470" y="2736"/>
                  </a:cubicBezTo>
                  <a:cubicBezTo>
                    <a:pt x="4270" y="2702"/>
                    <a:pt x="4070" y="2669"/>
                    <a:pt x="3870" y="2635"/>
                  </a:cubicBezTo>
                  <a:cubicBezTo>
                    <a:pt x="3723" y="2587"/>
                    <a:pt x="3577" y="2556"/>
                    <a:pt x="3430" y="2556"/>
                  </a:cubicBezTo>
                  <a:cubicBezTo>
                    <a:pt x="3377" y="2556"/>
                    <a:pt x="3323" y="2560"/>
                    <a:pt x="3269" y="2569"/>
                  </a:cubicBezTo>
                  <a:cubicBezTo>
                    <a:pt x="3269" y="2535"/>
                    <a:pt x="3269" y="2502"/>
                    <a:pt x="3236" y="2469"/>
                  </a:cubicBezTo>
                  <a:cubicBezTo>
                    <a:pt x="3136" y="2302"/>
                    <a:pt x="3069" y="2135"/>
                    <a:pt x="2969" y="1968"/>
                  </a:cubicBezTo>
                  <a:lnTo>
                    <a:pt x="2969" y="1968"/>
                  </a:lnTo>
                  <a:lnTo>
                    <a:pt x="3469" y="2035"/>
                  </a:lnTo>
                  <a:cubicBezTo>
                    <a:pt x="3703" y="2035"/>
                    <a:pt x="3936" y="2068"/>
                    <a:pt x="4170" y="2102"/>
                  </a:cubicBezTo>
                  <a:cubicBezTo>
                    <a:pt x="4403" y="2135"/>
                    <a:pt x="4637" y="2168"/>
                    <a:pt x="4870" y="2235"/>
                  </a:cubicBezTo>
                  <a:cubicBezTo>
                    <a:pt x="5104" y="2269"/>
                    <a:pt x="5371" y="2335"/>
                    <a:pt x="5604" y="2435"/>
                  </a:cubicBezTo>
                  <a:cubicBezTo>
                    <a:pt x="5638" y="2435"/>
                    <a:pt x="5671" y="2369"/>
                    <a:pt x="5604" y="2335"/>
                  </a:cubicBezTo>
                  <a:cubicBezTo>
                    <a:pt x="5371" y="2302"/>
                    <a:pt x="5137" y="2235"/>
                    <a:pt x="4904" y="2168"/>
                  </a:cubicBezTo>
                  <a:lnTo>
                    <a:pt x="4203" y="2002"/>
                  </a:lnTo>
                  <a:cubicBezTo>
                    <a:pt x="3970" y="1968"/>
                    <a:pt x="3736" y="1902"/>
                    <a:pt x="3503" y="1868"/>
                  </a:cubicBezTo>
                  <a:cubicBezTo>
                    <a:pt x="3269" y="1835"/>
                    <a:pt x="3069" y="1802"/>
                    <a:pt x="2836" y="1768"/>
                  </a:cubicBezTo>
                  <a:lnTo>
                    <a:pt x="2502" y="1201"/>
                  </a:lnTo>
                  <a:cubicBezTo>
                    <a:pt x="2302" y="767"/>
                    <a:pt x="2035" y="367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4"/>
            <p:cNvSpPr/>
            <p:nvPr/>
          </p:nvSpPr>
          <p:spPr>
            <a:xfrm>
              <a:off x="5492425" y="3861550"/>
              <a:ext cx="1700" cy="5025"/>
            </a:xfrm>
            <a:custGeom>
              <a:avLst/>
              <a:gdLst/>
              <a:ahLst/>
              <a:cxnLst/>
              <a:rect l="l" t="t" r="r" b="b"/>
              <a:pathLst>
                <a:path w="68" h="201" extrusionOk="0">
                  <a:moveTo>
                    <a:pt x="67" y="0"/>
                  </a:moveTo>
                  <a:lnTo>
                    <a:pt x="67" y="0"/>
                  </a:lnTo>
                  <a:cubicBezTo>
                    <a:pt x="34" y="67"/>
                    <a:pt x="1" y="134"/>
                    <a:pt x="1" y="200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4"/>
            <p:cNvSpPr/>
            <p:nvPr/>
          </p:nvSpPr>
          <p:spPr>
            <a:xfrm>
              <a:off x="5066300" y="4012475"/>
              <a:ext cx="442000" cy="527075"/>
            </a:xfrm>
            <a:custGeom>
              <a:avLst/>
              <a:gdLst/>
              <a:ahLst/>
              <a:cxnLst/>
              <a:rect l="l" t="t" r="r" b="b"/>
              <a:pathLst>
                <a:path w="17680" h="21083" extrusionOk="0">
                  <a:moveTo>
                    <a:pt x="0" y="1"/>
                  </a:moveTo>
                  <a:lnTo>
                    <a:pt x="300" y="5905"/>
                  </a:lnTo>
                  <a:lnTo>
                    <a:pt x="1001" y="21083"/>
                  </a:lnTo>
                  <a:lnTo>
                    <a:pt x="16679" y="21083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4"/>
            <p:cNvSpPr/>
            <p:nvPr/>
          </p:nvSpPr>
          <p:spPr>
            <a:xfrm>
              <a:off x="5066300" y="4012475"/>
              <a:ext cx="442000" cy="147625"/>
            </a:xfrm>
            <a:custGeom>
              <a:avLst/>
              <a:gdLst/>
              <a:ahLst/>
              <a:cxnLst/>
              <a:rect l="l" t="t" r="r" b="b"/>
              <a:pathLst>
                <a:path w="17680" h="5905" extrusionOk="0">
                  <a:moveTo>
                    <a:pt x="0" y="1"/>
                  </a:moveTo>
                  <a:lnTo>
                    <a:pt x="300" y="5905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4"/>
            <p:cNvSpPr/>
            <p:nvPr/>
          </p:nvSpPr>
          <p:spPr>
            <a:xfrm>
              <a:off x="5038775" y="3953275"/>
              <a:ext cx="497050" cy="119275"/>
            </a:xfrm>
            <a:custGeom>
              <a:avLst/>
              <a:gdLst/>
              <a:ahLst/>
              <a:cxnLst/>
              <a:rect l="l" t="t" r="r" b="b"/>
              <a:pathLst>
                <a:path w="19882" h="4771" extrusionOk="0">
                  <a:moveTo>
                    <a:pt x="0" y="0"/>
                  </a:moveTo>
                  <a:lnTo>
                    <a:pt x="0" y="4770"/>
                  </a:lnTo>
                  <a:lnTo>
                    <a:pt x="19881" y="4770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4"/>
            <p:cNvSpPr/>
            <p:nvPr/>
          </p:nvSpPr>
          <p:spPr>
            <a:xfrm>
              <a:off x="5382350" y="4539525"/>
              <a:ext cx="69250" cy="62575"/>
            </a:xfrm>
            <a:custGeom>
              <a:avLst/>
              <a:gdLst/>
              <a:ahLst/>
              <a:cxnLst/>
              <a:rect l="l" t="t" r="r" b="b"/>
              <a:pathLst>
                <a:path w="2770" h="2503" extrusionOk="0">
                  <a:moveTo>
                    <a:pt x="0" y="1"/>
                  </a:moveTo>
                  <a:lnTo>
                    <a:pt x="0" y="2502"/>
                  </a:lnTo>
                  <a:lnTo>
                    <a:pt x="2769" y="250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4"/>
            <p:cNvSpPr/>
            <p:nvPr/>
          </p:nvSpPr>
          <p:spPr>
            <a:xfrm>
              <a:off x="5382350" y="4539525"/>
              <a:ext cx="69250" cy="30875"/>
            </a:xfrm>
            <a:custGeom>
              <a:avLst/>
              <a:gdLst/>
              <a:ahLst/>
              <a:cxnLst/>
              <a:rect l="l" t="t" r="r" b="b"/>
              <a:pathLst>
                <a:path w="2770" h="1235" extrusionOk="0">
                  <a:moveTo>
                    <a:pt x="0" y="1"/>
                  </a:moveTo>
                  <a:lnTo>
                    <a:pt x="0" y="1235"/>
                  </a:lnTo>
                  <a:lnTo>
                    <a:pt x="2769" y="1235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5123000" y="4539525"/>
              <a:ext cx="68400" cy="62575"/>
            </a:xfrm>
            <a:custGeom>
              <a:avLst/>
              <a:gdLst/>
              <a:ahLst/>
              <a:cxnLst/>
              <a:rect l="l" t="t" r="r" b="b"/>
              <a:pathLst>
                <a:path w="2736" h="2503" extrusionOk="0">
                  <a:moveTo>
                    <a:pt x="0" y="1"/>
                  </a:moveTo>
                  <a:lnTo>
                    <a:pt x="0" y="2502"/>
                  </a:lnTo>
                  <a:lnTo>
                    <a:pt x="2736" y="250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5123000" y="4539525"/>
              <a:ext cx="68400" cy="30875"/>
            </a:xfrm>
            <a:custGeom>
              <a:avLst/>
              <a:gdLst/>
              <a:ahLst/>
              <a:cxnLst/>
              <a:rect l="l" t="t" r="r" b="b"/>
              <a:pathLst>
                <a:path w="2736" h="1235" extrusionOk="0">
                  <a:moveTo>
                    <a:pt x="0" y="1"/>
                  </a:moveTo>
                  <a:lnTo>
                    <a:pt x="0" y="1235"/>
                  </a:lnTo>
                  <a:lnTo>
                    <a:pt x="2736" y="123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4" name="Google Shape;2824;p54"/>
          <p:cNvSpPr txBox="1">
            <a:spLocks noGrp="1"/>
          </p:cNvSpPr>
          <p:nvPr>
            <p:ph type="title"/>
          </p:nvPr>
        </p:nvSpPr>
        <p:spPr>
          <a:xfrm>
            <a:off x="720000" y="710125"/>
            <a:ext cx="27516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cxnSp>
        <p:nvCxnSpPr>
          <p:cNvPr id="2827" name="Google Shape;2827;p54"/>
          <p:cNvCxnSpPr/>
          <p:nvPr/>
        </p:nvCxnSpPr>
        <p:spPr>
          <a:xfrm>
            <a:off x="720000" y="1472224"/>
            <a:ext cx="1413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ECAF8A-2673-17B5-BA3D-4B9D9FF5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9699" y="1576101"/>
            <a:ext cx="6784467" cy="3214303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71509DA9-2B00-E358-D6C2-417CDEFC6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2" t="24959" r="17412" b="26798"/>
          <a:stretch/>
        </p:blipFill>
        <p:spPr>
          <a:xfrm>
            <a:off x="4030273" y="244795"/>
            <a:ext cx="1369235" cy="520421"/>
          </a:xfrm>
          <a:prstGeom prst="rect">
            <a:avLst/>
          </a:prstGeom>
        </p:spPr>
      </p:pic>
      <p:pic>
        <p:nvPicPr>
          <p:cNvPr id="10" name="Picture 9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6A406C86-BD48-510C-18E0-B6E2BB562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508" y="284268"/>
            <a:ext cx="2381755" cy="480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C07B17-3476-645A-0EAB-C3D65ABFFC00}"/>
                  </a:ext>
                </a:extLst>
              </p14:cNvPr>
              <p14:cNvContentPartPr/>
              <p14:nvPr/>
            </p14:nvContentPartPr>
            <p14:xfrm>
              <a:off x="1688781" y="145213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C07B17-3476-645A-0EAB-C3D65ABFFC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5141" y="134413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D48A92-C136-56DC-D298-DE5F8F3E20B1}"/>
                  </a:ext>
                </a:extLst>
              </p14:cNvPr>
              <p14:cNvContentPartPr/>
              <p14:nvPr/>
            </p14:nvContentPartPr>
            <p14:xfrm>
              <a:off x="1553061" y="1495334"/>
              <a:ext cx="329760" cy="4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D48A92-C136-56DC-D298-DE5F8F3E20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9421" y="1387334"/>
                <a:ext cx="4374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533A91-B9AC-1563-70F5-C93ACD18D819}"/>
                  </a:ext>
                </a:extLst>
              </p14:cNvPr>
              <p14:cNvContentPartPr/>
              <p14:nvPr/>
            </p14:nvContentPartPr>
            <p14:xfrm>
              <a:off x="1807221" y="161377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533A91-B9AC-1563-70F5-C93ACD18D8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3581" y="1505774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oogle Shape;8362;p74">
            <a:extLst>
              <a:ext uri="{FF2B5EF4-FFF2-40B4-BE49-F238E27FC236}">
                <a16:creationId xmlns:a16="http://schemas.microsoft.com/office/drawing/2014/main" id="{7AAAC039-27A5-E57D-2CA1-0FF9C630A50A}"/>
              </a:ext>
            </a:extLst>
          </p:cNvPr>
          <p:cNvGrpSpPr/>
          <p:nvPr/>
        </p:nvGrpSpPr>
        <p:grpSpPr>
          <a:xfrm>
            <a:off x="-1585160" y="2680401"/>
            <a:ext cx="2749952" cy="870677"/>
            <a:chOff x="238125" y="1725700"/>
            <a:chExt cx="7139025" cy="2260325"/>
          </a:xfrm>
        </p:grpSpPr>
        <p:sp>
          <p:nvSpPr>
            <p:cNvPr id="25" name="Google Shape;8363;p74">
              <a:extLst>
                <a:ext uri="{FF2B5EF4-FFF2-40B4-BE49-F238E27FC236}">
                  <a16:creationId xmlns:a16="http://schemas.microsoft.com/office/drawing/2014/main" id="{66771773-EDFB-B6F4-5532-890A21FC9705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64;p74">
              <a:extLst>
                <a:ext uri="{FF2B5EF4-FFF2-40B4-BE49-F238E27FC236}">
                  <a16:creationId xmlns:a16="http://schemas.microsoft.com/office/drawing/2014/main" id="{5AF8DDCB-0FDE-38C8-4C3F-BD282164BE30}"/>
                </a:ext>
              </a:extLst>
            </p:cNvPr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65;p74">
              <a:extLst>
                <a:ext uri="{FF2B5EF4-FFF2-40B4-BE49-F238E27FC236}">
                  <a16:creationId xmlns:a16="http://schemas.microsoft.com/office/drawing/2014/main" id="{2F1123CC-F6CF-E75D-254D-008572C61259}"/>
                </a:ext>
              </a:extLst>
            </p:cNvPr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66;p74">
              <a:extLst>
                <a:ext uri="{FF2B5EF4-FFF2-40B4-BE49-F238E27FC236}">
                  <a16:creationId xmlns:a16="http://schemas.microsoft.com/office/drawing/2014/main" id="{6ED1474B-AD98-4908-8C8D-0C66CADAFEE0}"/>
                </a:ext>
              </a:extLst>
            </p:cNvPr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67;p74">
              <a:extLst>
                <a:ext uri="{FF2B5EF4-FFF2-40B4-BE49-F238E27FC236}">
                  <a16:creationId xmlns:a16="http://schemas.microsoft.com/office/drawing/2014/main" id="{5B7D2FCC-0047-021F-BBE5-5C224D186527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68;p74">
              <a:extLst>
                <a:ext uri="{FF2B5EF4-FFF2-40B4-BE49-F238E27FC236}">
                  <a16:creationId xmlns:a16="http://schemas.microsoft.com/office/drawing/2014/main" id="{A33A8AEB-E3B1-E6A5-1CA9-00D6AD63CF86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69;p74">
              <a:extLst>
                <a:ext uri="{FF2B5EF4-FFF2-40B4-BE49-F238E27FC236}">
                  <a16:creationId xmlns:a16="http://schemas.microsoft.com/office/drawing/2014/main" id="{8D4731DD-9855-84CD-2AC9-2000A838104E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70;p74">
              <a:extLst>
                <a:ext uri="{FF2B5EF4-FFF2-40B4-BE49-F238E27FC236}">
                  <a16:creationId xmlns:a16="http://schemas.microsoft.com/office/drawing/2014/main" id="{F696B407-9C7B-48D9-5E04-F35C7F0600B7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71;p74">
              <a:extLst>
                <a:ext uri="{FF2B5EF4-FFF2-40B4-BE49-F238E27FC236}">
                  <a16:creationId xmlns:a16="http://schemas.microsoft.com/office/drawing/2014/main" id="{FCA3F779-49E0-BB97-337C-ADE2E97FB54B}"/>
                </a:ext>
              </a:extLst>
            </p:cNvPr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72;p74">
              <a:extLst>
                <a:ext uri="{FF2B5EF4-FFF2-40B4-BE49-F238E27FC236}">
                  <a16:creationId xmlns:a16="http://schemas.microsoft.com/office/drawing/2014/main" id="{F83340BC-6366-3F2A-6915-E3F79A584C72}"/>
                </a:ext>
              </a:extLst>
            </p:cNvPr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44"/>
          <p:cNvSpPr txBox="1">
            <a:spLocks noGrp="1"/>
          </p:cNvSpPr>
          <p:nvPr>
            <p:ph type="title"/>
          </p:nvPr>
        </p:nvSpPr>
        <p:spPr>
          <a:xfrm>
            <a:off x="5647765" y="1510235"/>
            <a:ext cx="2776235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Endpoint API</a:t>
            </a:r>
            <a:endParaRPr dirty="0"/>
          </a:p>
        </p:txBody>
      </p:sp>
      <p:cxnSp>
        <p:nvCxnSpPr>
          <p:cNvPr id="1768" name="Google Shape;1768;p44"/>
          <p:cNvCxnSpPr/>
          <p:nvPr/>
        </p:nvCxnSpPr>
        <p:spPr>
          <a:xfrm>
            <a:off x="7400000" y="2098175"/>
            <a:ext cx="1024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19361C-2103-5C2D-CE4C-0F01C5E8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0907" y="1120410"/>
            <a:ext cx="3308098" cy="3510659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580A948F-4ECB-CC93-8BF4-CFF400BAA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2" t="24959" r="17412" b="26798"/>
          <a:stretch/>
        </p:blipFill>
        <p:spPr>
          <a:xfrm>
            <a:off x="761590" y="158734"/>
            <a:ext cx="1369235" cy="520421"/>
          </a:xfrm>
          <a:prstGeom prst="rect">
            <a:avLst/>
          </a:prstGeom>
        </p:spPr>
      </p:pic>
      <p:pic>
        <p:nvPicPr>
          <p:cNvPr id="6" name="Picture 5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597FCBF7-0642-991A-9D09-192ED8F91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825" y="198207"/>
            <a:ext cx="2381755" cy="480948"/>
          </a:xfrm>
          <a:prstGeom prst="rect">
            <a:avLst/>
          </a:prstGeom>
        </p:spPr>
      </p:pic>
      <p:grpSp>
        <p:nvGrpSpPr>
          <p:cNvPr id="7" name="Google Shape;8043;p73">
            <a:extLst>
              <a:ext uri="{FF2B5EF4-FFF2-40B4-BE49-F238E27FC236}">
                <a16:creationId xmlns:a16="http://schemas.microsoft.com/office/drawing/2014/main" id="{E346FA38-BEC8-4F37-3651-4B43D9DFF2D4}"/>
              </a:ext>
            </a:extLst>
          </p:cNvPr>
          <p:cNvGrpSpPr/>
          <p:nvPr/>
        </p:nvGrpSpPr>
        <p:grpSpPr>
          <a:xfrm>
            <a:off x="6377152" y="2875739"/>
            <a:ext cx="1317459" cy="684168"/>
            <a:chOff x="238125" y="999450"/>
            <a:chExt cx="7140700" cy="3708225"/>
          </a:xfrm>
        </p:grpSpPr>
        <p:sp>
          <p:nvSpPr>
            <p:cNvPr id="8" name="Google Shape;8044;p73">
              <a:extLst>
                <a:ext uri="{FF2B5EF4-FFF2-40B4-BE49-F238E27FC236}">
                  <a16:creationId xmlns:a16="http://schemas.microsoft.com/office/drawing/2014/main" id="{4EEED236-2F42-C303-1C9E-5F63F51CF52A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45;p73">
              <a:extLst>
                <a:ext uri="{FF2B5EF4-FFF2-40B4-BE49-F238E27FC236}">
                  <a16:creationId xmlns:a16="http://schemas.microsoft.com/office/drawing/2014/main" id="{CB0A2C94-9AB2-F62E-4AD5-19143BC80E86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46;p73">
              <a:extLst>
                <a:ext uri="{FF2B5EF4-FFF2-40B4-BE49-F238E27FC236}">
                  <a16:creationId xmlns:a16="http://schemas.microsoft.com/office/drawing/2014/main" id="{E0C6BCC0-D534-0912-BAE7-AA55F65EA842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47;p73">
              <a:extLst>
                <a:ext uri="{FF2B5EF4-FFF2-40B4-BE49-F238E27FC236}">
                  <a16:creationId xmlns:a16="http://schemas.microsoft.com/office/drawing/2014/main" id="{45546534-486F-4BB0-EE4D-A8A7A51A99AF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48;p73">
              <a:extLst>
                <a:ext uri="{FF2B5EF4-FFF2-40B4-BE49-F238E27FC236}">
                  <a16:creationId xmlns:a16="http://schemas.microsoft.com/office/drawing/2014/main" id="{1D305A03-072E-DF2C-876A-3EE6A4271467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49;p73">
              <a:extLst>
                <a:ext uri="{FF2B5EF4-FFF2-40B4-BE49-F238E27FC236}">
                  <a16:creationId xmlns:a16="http://schemas.microsoft.com/office/drawing/2014/main" id="{DA1EE8E1-D5AD-9E5C-8F04-98FFB6D86F48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50;p73">
              <a:extLst>
                <a:ext uri="{FF2B5EF4-FFF2-40B4-BE49-F238E27FC236}">
                  <a16:creationId xmlns:a16="http://schemas.microsoft.com/office/drawing/2014/main" id="{ECA19438-93FD-EAF1-90B4-F500CF929E03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51;p73">
              <a:extLst>
                <a:ext uri="{FF2B5EF4-FFF2-40B4-BE49-F238E27FC236}">
                  <a16:creationId xmlns:a16="http://schemas.microsoft.com/office/drawing/2014/main" id="{CE927909-F3F6-B411-406D-BF049656F68F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52;p73">
              <a:extLst>
                <a:ext uri="{FF2B5EF4-FFF2-40B4-BE49-F238E27FC236}">
                  <a16:creationId xmlns:a16="http://schemas.microsoft.com/office/drawing/2014/main" id="{C4E0C207-3A0B-EABC-FD5A-60BA6EA36798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/>
          <p:nvPr/>
        </p:nvCxnSpPr>
        <p:spPr>
          <a:xfrm>
            <a:off x="2886000" y="1298412"/>
            <a:ext cx="337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pic>
        <p:nvPicPr>
          <p:cNvPr id="10" name="Picture 9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5E01037F-FC93-F3DE-A7C0-AC06F024E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839" y="2928887"/>
            <a:ext cx="2686473" cy="1813560"/>
          </a:xfrm>
          <a:prstGeom prst="rect">
            <a:avLst/>
          </a:prstGeom>
        </p:spPr>
      </p:pic>
      <p:pic>
        <p:nvPicPr>
          <p:cNvPr id="12" name="Picture 11" descr="A computer code with green and blue text&#10;&#10;Description automatically generated">
            <a:extLst>
              <a:ext uri="{FF2B5EF4-FFF2-40B4-BE49-F238E27FC236}">
                <a16:creationId xmlns:a16="http://schemas.microsoft.com/office/drawing/2014/main" id="{2D8939BE-992A-F2E4-09FE-2010454E0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51" y="2928887"/>
            <a:ext cx="2580019" cy="1813560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3BEA24-1934-87A9-008B-FED81039F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592" y="1330332"/>
            <a:ext cx="2520677" cy="1379220"/>
          </a:xfrm>
          <a:prstGeom prst="rect">
            <a:avLst/>
          </a:prstGeom>
        </p:spPr>
      </p:pic>
      <p:pic>
        <p:nvPicPr>
          <p:cNvPr id="16" name="Picture 1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DCD4E1-1474-5B5C-AD13-E12B5A77E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30" y="2091404"/>
            <a:ext cx="2712720" cy="1165860"/>
          </a:xfrm>
          <a:prstGeom prst="rect">
            <a:avLst/>
          </a:prstGeom>
        </p:spPr>
      </p:pic>
      <p:pic>
        <p:nvPicPr>
          <p:cNvPr id="18" name="Picture 17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592E6273-4E67-9073-23D6-C6EE55F997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349"/>
          <a:stretch/>
        </p:blipFill>
        <p:spPr>
          <a:xfrm>
            <a:off x="3380839" y="1401794"/>
            <a:ext cx="2897754" cy="1379220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05680" y="1482973"/>
            <a:ext cx="36135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CheckFeedbackSession</a:t>
            </a:r>
          </a:p>
        </p:txBody>
      </p:sp>
      <p:pic>
        <p:nvPicPr>
          <p:cNvPr id="21" name="Picture 20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AB1A4CAB-4E47-6DC4-55FE-8C73723A57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527" t="12460" r="-890" b="62488"/>
          <a:stretch/>
        </p:blipFill>
        <p:spPr>
          <a:xfrm>
            <a:off x="1307070" y="4269485"/>
            <a:ext cx="731244" cy="393237"/>
          </a:xfrm>
          <a:prstGeom prst="rect">
            <a:avLst/>
          </a:prstGeom>
        </p:spPr>
      </p:pic>
      <p:pic>
        <p:nvPicPr>
          <p:cNvPr id="23" name="Picture 22" descr="A close-up of a question mark&#10;&#10;Description automatically generated">
            <a:extLst>
              <a:ext uri="{FF2B5EF4-FFF2-40B4-BE49-F238E27FC236}">
                <a16:creationId xmlns:a16="http://schemas.microsoft.com/office/drawing/2014/main" id="{E5B9C7CA-9111-08AE-961C-238791BF5B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2380" r="-2" b="60714"/>
          <a:stretch/>
        </p:blipFill>
        <p:spPr>
          <a:xfrm>
            <a:off x="1333916" y="3993058"/>
            <a:ext cx="658206" cy="377190"/>
          </a:xfrm>
          <a:prstGeom prst="rect">
            <a:avLst/>
          </a:prstGeom>
        </p:spPr>
      </p:pic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117051" y="3258840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EC0C7522-11D2-DD59-1C77-19DC22FF2E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1078" t="21347" r="476" b="57740"/>
          <a:stretch/>
        </p:blipFill>
        <p:spPr>
          <a:xfrm>
            <a:off x="1307070" y="3700584"/>
            <a:ext cx="685052" cy="350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>
            <a:cxnSpLocks/>
          </p:cNvCxnSpPr>
          <p:nvPr/>
        </p:nvCxnSpPr>
        <p:spPr>
          <a:xfrm>
            <a:off x="3380839" y="1298412"/>
            <a:ext cx="200219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05680" y="1482973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SkipFeedbackSession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6548930" y="2240233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9D956F-6DD5-7C73-9C96-4F5C81297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36" y="2442000"/>
            <a:ext cx="2686472" cy="1234440"/>
          </a:xfrm>
          <a:prstGeom prst="rect">
            <a:avLst/>
          </a:prstGeom>
        </p:spPr>
      </p:pic>
      <p:pic>
        <p:nvPicPr>
          <p:cNvPr id="7" name="Picture 6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8332B469-DC10-C8C2-CFE3-4AD777862C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3547212" y="2411529"/>
            <a:ext cx="2686472" cy="1242060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C3536091-E047-A006-95BB-8B74539703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252" t="25031" r="-723" b="46073"/>
          <a:stretch/>
        </p:blipFill>
        <p:spPr>
          <a:xfrm>
            <a:off x="7738948" y="2992696"/>
            <a:ext cx="685052" cy="376517"/>
          </a:xfrm>
          <a:prstGeom prst="rect">
            <a:avLst/>
          </a:prstGeom>
        </p:spPr>
      </p:pic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0062E5B-3BAE-AE6F-1420-169DF37D80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526" t="22346" r="277" b="48069"/>
          <a:stretch/>
        </p:blipFill>
        <p:spPr>
          <a:xfrm>
            <a:off x="7759529" y="3329350"/>
            <a:ext cx="664471" cy="410304"/>
          </a:xfrm>
          <a:prstGeom prst="rect">
            <a:avLst/>
          </a:prstGeom>
        </p:spPr>
      </p:pic>
      <p:pic>
        <p:nvPicPr>
          <p:cNvPr id="17" name="Picture 16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2689BD09-66FE-FCA4-D41D-DE1D5698F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410" t="36954" r="13" b="42259"/>
          <a:stretch/>
        </p:blipFill>
        <p:spPr>
          <a:xfrm>
            <a:off x="7705844" y="2754838"/>
            <a:ext cx="664471" cy="277721"/>
          </a:xfrm>
          <a:prstGeom prst="rect">
            <a:avLst/>
          </a:prstGeom>
        </p:spPr>
      </p:pic>
      <p:cxnSp>
        <p:nvCxnSpPr>
          <p:cNvPr id="20" name="Google Shape;971;p41">
            <a:extLst>
              <a:ext uri="{FF2B5EF4-FFF2-40B4-BE49-F238E27FC236}">
                <a16:creationId xmlns:a16="http://schemas.microsoft.com/office/drawing/2014/main" id="{634BE5A9-A6B9-1BE0-EF3A-905BEB8D7296}"/>
              </a:ext>
            </a:extLst>
          </p:cNvPr>
          <p:cNvCxnSpPr>
            <a:cxnSpLocks/>
          </p:cNvCxnSpPr>
          <p:nvPr/>
        </p:nvCxnSpPr>
        <p:spPr>
          <a:xfrm>
            <a:off x="340536" y="3947521"/>
            <a:ext cx="846950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" name="Google Shape;7915;p73">
            <a:extLst>
              <a:ext uri="{FF2B5EF4-FFF2-40B4-BE49-F238E27FC236}">
                <a16:creationId xmlns:a16="http://schemas.microsoft.com/office/drawing/2014/main" id="{65D8EDB6-122E-1B43-8A48-F1ACE6E8BFE1}"/>
              </a:ext>
            </a:extLst>
          </p:cNvPr>
          <p:cNvGrpSpPr/>
          <p:nvPr/>
        </p:nvGrpSpPr>
        <p:grpSpPr>
          <a:xfrm>
            <a:off x="3937928" y="4229633"/>
            <a:ext cx="1268144" cy="592394"/>
            <a:chOff x="238125" y="1188750"/>
            <a:chExt cx="7140450" cy="3335550"/>
          </a:xfrm>
        </p:grpSpPr>
        <p:sp>
          <p:nvSpPr>
            <p:cNvPr id="29" name="Google Shape;7916;p73">
              <a:extLst>
                <a:ext uri="{FF2B5EF4-FFF2-40B4-BE49-F238E27FC236}">
                  <a16:creationId xmlns:a16="http://schemas.microsoft.com/office/drawing/2014/main" id="{8B9D5818-F7B2-29A5-9DC5-397863C1A73F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17;p73">
              <a:extLst>
                <a:ext uri="{FF2B5EF4-FFF2-40B4-BE49-F238E27FC236}">
                  <a16:creationId xmlns:a16="http://schemas.microsoft.com/office/drawing/2014/main" id="{9CBD8B71-A671-152D-E589-000BADB86516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18;p73">
              <a:extLst>
                <a:ext uri="{FF2B5EF4-FFF2-40B4-BE49-F238E27FC236}">
                  <a16:creationId xmlns:a16="http://schemas.microsoft.com/office/drawing/2014/main" id="{8A5D31D3-3C33-4AB3-C819-5447B9D52CBD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19;p73">
              <a:extLst>
                <a:ext uri="{FF2B5EF4-FFF2-40B4-BE49-F238E27FC236}">
                  <a16:creationId xmlns:a16="http://schemas.microsoft.com/office/drawing/2014/main" id="{5D6377FD-10F2-B15A-3468-0982324B48C5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20;p73">
              <a:extLst>
                <a:ext uri="{FF2B5EF4-FFF2-40B4-BE49-F238E27FC236}">
                  <a16:creationId xmlns:a16="http://schemas.microsoft.com/office/drawing/2014/main" id="{3910B8E0-C212-DAD5-536F-C56912EA2AFB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8024;p73">
            <a:extLst>
              <a:ext uri="{FF2B5EF4-FFF2-40B4-BE49-F238E27FC236}">
                <a16:creationId xmlns:a16="http://schemas.microsoft.com/office/drawing/2014/main" id="{5440A2CD-6B6A-CD06-00E0-85261B52F5EF}"/>
              </a:ext>
            </a:extLst>
          </p:cNvPr>
          <p:cNvGrpSpPr/>
          <p:nvPr/>
        </p:nvGrpSpPr>
        <p:grpSpPr>
          <a:xfrm rot="10800000">
            <a:off x="-784572" y="3994500"/>
            <a:ext cx="1569144" cy="591015"/>
            <a:chOff x="3820100" y="3023049"/>
            <a:chExt cx="1303926" cy="491162"/>
          </a:xfrm>
        </p:grpSpPr>
        <p:grpSp>
          <p:nvGrpSpPr>
            <p:cNvPr id="35" name="Google Shape;8025;p73">
              <a:extLst>
                <a:ext uri="{FF2B5EF4-FFF2-40B4-BE49-F238E27FC236}">
                  <a16:creationId xmlns:a16="http://schemas.microsoft.com/office/drawing/2014/main" id="{CEFDF680-9C83-66C9-0750-1C5EEC72F48B}"/>
                </a:ext>
              </a:extLst>
            </p:cNvPr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45" name="Google Shape;8026;p73">
                <a:extLst>
                  <a:ext uri="{FF2B5EF4-FFF2-40B4-BE49-F238E27FC236}">
                    <a16:creationId xmlns:a16="http://schemas.microsoft.com/office/drawing/2014/main" id="{51E3A8AB-B275-5F7A-A0A1-27872A8F4276}"/>
                  </a:ext>
                </a:extLst>
              </p:cNvPr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027;p73">
                <a:extLst>
                  <a:ext uri="{FF2B5EF4-FFF2-40B4-BE49-F238E27FC236}">
                    <a16:creationId xmlns:a16="http://schemas.microsoft.com/office/drawing/2014/main" id="{7EA09367-1B95-DE0C-A8FA-BB7430FD4AF9}"/>
                  </a:ext>
                </a:extLst>
              </p:cNvPr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8028;p73">
              <a:extLst>
                <a:ext uri="{FF2B5EF4-FFF2-40B4-BE49-F238E27FC236}">
                  <a16:creationId xmlns:a16="http://schemas.microsoft.com/office/drawing/2014/main" id="{AC20E6C3-20D5-B898-96C0-4F793E449D2D}"/>
                </a:ext>
              </a:extLst>
            </p:cNvPr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43" name="Google Shape;8029;p73">
                <a:extLst>
                  <a:ext uri="{FF2B5EF4-FFF2-40B4-BE49-F238E27FC236}">
                    <a16:creationId xmlns:a16="http://schemas.microsoft.com/office/drawing/2014/main" id="{480894CB-9BA6-FBDD-15F9-7D3DDEBECB67}"/>
                  </a:ext>
                </a:extLst>
              </p:cNvPr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030;p73">
                <a:extLst>
                  <a:ext uri="{FF2B5EF4-FFF2-40B4-BE49-F238E27FC236}">
                    <a16:creationId xmlns:a16="http://schemas.microsoft.com/office/drawing/2014/main" id="{DCA8330C-6C79-66B6-98B7-245533B3F89F}"/>
                  </a:ext>
                </a:extLst>
              </p:cNvPr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8031;p73">
              <a:extLst>
                <a:ext uri="{FF2B5EF4-FFF2-40B4-BE49-F238E27FC236}">
                  <a16:creationId xmlns:a16="http://schemas.microsoft.com/office/drawing/2014/main" id="{647CD42E-9DBC-78A7-6AA4-1FCB04FF24F7}"/>
                </a:ext>
              </a:extLst>
            </p:cNvPr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41" name="Google Shape;8032;p73">
                <a:extLst>
                  <a:ext uri="{FF2B5EF4-FFF2-40B4-BE49-F238E27FC236}">
                    <a16:creationId xmlns:a16="http://schemas.microsoft.com/office/drawing/2014/main" id="{D807A119-9113-492F-BC82-83A3BB5BFC82}"/>
                  </a:ext>
                </a:extLst>
              </p:cNvPr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033;p73">
                <a:extLst>
                  <a:ext uri="{FF2B5EF4-FFF2-40B4-BE49-F238E27FC236}">
                    <a16:creationId xmlns:a16="http://schemas.microsoft.com/office/drawing/2014/main" id="{BCEA0117-B3A4-BA7F-ABD3-D6C0A86609E0}"/>
                  </a:ext>
                </a:extLst>
              </p:cNvPr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034;p73">
              <a:extLst>
                <a:ext uri="{FF2B5EF4-FFF2-40B4-BE49-F238E27FC236}">
                  <a16:creationId xmlns:a16="http://schemas.microsoft.com/office/drawing/2014/main" id="{27E21B01-0486-2985-70EF-E03345BBD607}"/>
                </a:ext>
              </a:extLst>
            </p:cNvPr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39" name="Google Shape;8035;p73">
                <a:extLst>
                  <a:ext uri="{FF2B5EF4-FFF2-40B4-BE49-F238E27FC236}">
                    <a16:creationId xmlns:a16="http://schemas.microsoft.com/office/drawing/2014/main" id="{CE60B29D-C53F-DF04-C946-5087DE88BF9B}"/>
                  </a:ext>
                </a:extLst>
              </p:cNvPr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036;p73">
                <a:extLst>
                  <a:ext uri="{FF2B5EF4-FFF2-40B4-BE49-F238E27FC236}">
                    <a16:creationId xmlns:a16="http://schemas.microsoft.com/office/drawing/2014/main" id="{9C931268-7C92-90A0-8CDC-A5744232104A}"/>
                  </a:ext>
                </a:extLst>
              </p:cNvPr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7964;p73">
            <a:extLst>
              <a:ext uri="{FF2B5EF4-FFF2-40B4-BE49-F238E27FC236}">
                <a16:creationId xmlns:a16="http://schemas.microsoft.com/office/drawing/2014/main" id="{87DDB0F1-7D01-FBE1-A11B-CA14245DC5CF}"/>
              </a:ext>
            </a:extLst>
          </p:cNvPr>
          <p:cNvGrpSpPr/>
          <p:nvPr/>
        </p:nvGrpSpPr>
        <p:grpSpPr>
          <a:xfrm>
            <a:off x="8474610" y="3665999"/>
            <a:ext cx="574511" cy="874709"/>
            <a:chOff x="1715404" y="1112080"/>
            <a:chExt cx="642270" cy="977984"/>
          </a:xfrm>
        </p:grpSpPr>
        <p:grpSp>
          <p:nvGrpSpPr>
            <p:cNvPr id="61" name="Google Shape;7965;p73">
              <a:extLst>
                <a:ext uri="{FF2B5EF4-FFF2-40B4-BE49-F238E27FC236}">
                  <a16:creationId xmlns:a16="http://schemas.microsoft.com/office/drawing/2014/main" id="{D5B2FA8A-2F60-7DFB-CD96-30D5D6AB1A31}"/>
                </a:ext>
              </a:extLst>
            </p:cNvPr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903" name="Google Shape;7966;p73">
                <a:extLst>
                  <a:ext uri="{FF2B5EF4-FFF2-40B4-BE49-F238E27FC236}">
                    <a16:creationId xmlns:a16="http://schemas.microsoft.com/office/drawing/2014/main" id="{A323E202-6AD5-A425-8729-4DAF2955B22C}"/>
                  </a:ext>
                </a:extLst>
              </p:cNvPr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7967;p73">
                <a:extLst>
                  <a:ext uri="{FF2B5EF4-FFF2-40B4-BE49-F238E27FC236}">
                    <a16:creationId xmlns:a16="http://schemas.microsoft.com/office/drawing/2014/main" id="{028E62FA-64E0-01AE-D128-796377602AA2}"/>
                  </a:ext>
                </a:extLst>
              </p:cNvPr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7968;p73">
              <a:extLst>
                <a:ext uri="{FF2B5EF4-FFF2-40B4-BE49-F238E27FC236}">
                  <a16:creationId xmlns:a16="http://schemas.microsoft.com/office/drawing/2014/main" id="{16A2B065-A337-991B-7DE7-6161DD362E02}"/>
                </a:ext>
              </a:extLst>
            </p:cNvPr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901" name="Google Shape;7969;p73">
                <a:extLst>
                  <a:ext uri="{FF2B5EF4-FFF2-40B4-BE49-F238E27FC236}">
                    <a16:creationId xmlns:a16="http://schemas.microsoft.com/office/drawing/2014/main" id="{42B7E9C4-13BF-E8B7-128E-FC7740133C75}"/>
                  </a:ext>
                </a:extLst>
              </p:cNvPr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7970;p73">
                <a:extLst>
                  <a:ext uri="{FF2B5EF4-FFF2-40B4-BE49-F238E27FC236}">
                    <a16:creationId xmlns:a16="http://schemas.microsoft.com/office/drawing/2014/main" id="{D4E5D08A-B577-E623-DC91-B84F7B69A8FE}"/>
                  </a:ext>
                </a:extLst>
              </p:cNvPr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971;p73">
              <a:extLst>
                <a:ext uri="{FF2B5EF4-FFF2-40B4-BE49-F238E27FC236}">
                  <a16:creationId xmlns:a16="http://schemas.microsoft.com/office/drawing/2014/main" id="{2712E00D-2890-802F-A0B8-E7196146D270}"/>
                </a:ext>
              </a:extLst>
            </p:cNvPr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899" name="Google Shape;7972;p73">
                <a:extLst>
                  <a:ext uri="{FF2B5EF4-FFF2-40B4-BE49-F238E27FC236}">
                    <a16:creationId xmlns:a16="http://schemas.microsoft.com/office/drawing/2014/main" id="{EC2C5AFE-878E-2379-AFE0-AFE3BFEEE3D7}"/>
                  </a:ext>
                </a:extLst>
              </p:cNvPr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7973;p73">
                <a:extLst>
                  <a:ext uri="{FF2B5EF4-FFF2-40B4-BE49-F238E27FC236}">
                    <a16:creationId xmlns:a16="http://schemas.microsoft.com/office/drawing/2014/main" id="{DA0DC6BE-BDCE-C071-606B-A7C8A7873679}"/>
                  </a:ext>
                </a:extLst>
              </p:cNvPr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7974;p73">
              <a:extLst>
                <a:ext uri="{FF2B5EF4-FFF2-40B4-BE49-F238E27FC236}">
                  <a16:creationId xmlns:a16="http://schemas.microsoft.com/office/drawing/2014/main" id="{D66CB584-FEA6-2FF5-0E76-F74A884B5201}"/>
                </a:ext>
              </a:extLst>
            </p:cNvPr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897" name="Google Shape;7975;p73">
                <a:extLst>
                  <a:ext uri="{FF2B5EF4-FFF2-40B4-BE49-F238E27FC236}">
                    <a16:creationId xmlns:a16="http://schemas.microsoft.com/office/drawing/2014/main" id="{803329B5-FDF2-095E-B4B6-65C65DD1697D}"/>
                  </a:ext>
                </a:extLst>
              </p:cNvPr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7976;p73">
                <a:extLst>
                  <a:ext uri="{FF2B5EF4-FFF2-40B4-BE49-F238E27FC236}">
                    <a16:creationId xmlns:a16="http://schemas.microsoft.com/office/drawing/2014/main" id="{DD6EA2AE-62C6-89C2-069C-776B491BEB6E}"/>
                  </a:ext>
                </a:extLst>
              </p:cNvPr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74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>
            <a:cxnSpLocks/>
          </p:cNvCxnSpPr>
          <p:nvPr/>
        </p:nvCxnSpPr>
        <p:spPr>
          <a:xfrm>
            <a:off x="0" y="129085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64843" y="1352831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</a:t>
            </a:r>
          </a:p>
          <a:p>
            <a:r>
              <a:rPr lang="pt-BR" sz="1600" b="0" dirty="0">
                <a:solidFill>
                  <a:schemeClr val="bg2"/>
                </a:solidFill>
              </a:rPr>
              <a:t>SubmitFeedback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6548930" y="2240233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D956F-6DD5-7C73-9C96-4F5C8129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45" t="11019" r="23866" b="62186"/>
          <a:stretch/>
        </p:blipFill>
        <p:spPr>
          <a:xfrm>
            <a:off x="3440672" y="2689361"/>
            <a:ext cx="2884747" cy="154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9B3D8-39A6-C78C-B91D-CB378070D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11602" r="69040" b="52123"/>
          <a:stretch/>
        </p:blipFill>
        <p:spPr>
          <a:xfrm>
            <a:off x="371402" y="2013795"/>
            <a:ext cx="2629866" cy="1446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AE155-06E8-7504-CA2F-459D39FB2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59" y="3481386"/>
            <a:ext cx="2536941" cy="1417443"/>
          </a:xfrm>
          <a:prstGeom prst="rect">
            <a:avLst/>
          </a:prstGeom>
        </p:spPr>
      </p:pic>
      <p:pic>
        <p:nvPicPr>
          <p:cNvPr id="14" name="Picture 13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2304B0DA-AC61-F8E3-1977-21BAF8963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78" t="31060" r="14" b="40169"/>
          <a:stretch/>
        </p:blipFill>
        <p:spPr>
          <a:xfrm>
            <a:off x="7765742" y="2700124"/>
            <a:ext cx="658258" cy="376517"/>
          </a:xfrm>
          <a:prstGeom prst="rect">
            <a:avLst/>
          </a:prstGeom>
        </p:spPr>
      </p:pic>
      <p:pic>
        <p:nvPicPr>
          <p:cNvPr id="16" name="Picture 15" descr="A close-up of a text&#10;&#10;Description automatically generated">
            <a:extLst>
              <a:ext uri="{FF2B5EF4-FFF2-40B4-BE49-F238E27FC236}">
                <a16:creationId xmlns:a16="http://schemas.microsoft.com/office/drawing/2014/main" id="{44837BFC-25D2-3BB1-794A-D2035146EF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374" t="36030" r="80" b="37237"/>
          <a:stretch/>
        </p:blipFill>
        <p:spPr>
          <a:xfrm>
            <a:off x="7693806" y="3018771"/>
            <a:ext cx="730193" cy="352435"/>
          </a:xfrm>
          <a:prstGeom prst="rect">
            <a:avLst/>
          </a:prstGeom>
        </p:spPr>
      </p:pic>
      <p:pic>
        <p:nvPicPr>
          <p:cNvPr id="20" name="Picture 19" descr="A close-up of a text&#10;&#10;Description automatically generated">
            <a:extLst>
              <a:ext uri="{FF2B5EF4-FFF2-40B4-BE49-F238E27FC236}">
                <a16:creationId xmlns:a16="http://schemas.microsoft.com/office/drawing/2014/main" id="{1D9E8C7D-D720-DB91-27E6-144EC52FBF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145" t="34030" r="-206" b="39131"/>
          <a:stretch/>
        </p:blipFill>
        <p:spPr>
          <a:xfrm>
            <a:off x="7693805" y="3377417"/>
            <a:ext cx="730193" cy="373593"/>
          </a:xfrm>
          <a:prstGeom prst="rect">
            <a:avLst/>
          </a:prstGeom>
        </p:spPr>
      </p:pic>
      <p:grpSp>
        <p:nvGrpSpPr>
          <p:cNvPr id="25" name="Google Shape;7822;p73">
            <a:extLst>
              <a:ext uri="{FF2B5EF4-FFF2-40B4-BE49-F238E27FC236}">
                <a16:creationId xmlns:a16="http://schemas.microsoft.com/office/drawing/2014/main" id="{B03E87EB-0ABB-1399-06E8-C15368B08CEF}"/>
              </a:ext>
            </a:extLst>
          </p:cNvPr>
          <p:cNvGrpSpPr/>
          <p:nvPr/>
        </p:nvGrpSpPr>
        <p:grpSpPr>
          <a:xfrm>
            <a:off x="4439420" y="1741146"/>
            <a:ext cx="671358" cy="671358"/>
            <a:chOff x="6535625" y="760425"/>
            <a:chExt cx="1665900" cy="1665900"/>
          </a:xfrm>
        </p:grpSpPr>
        <p:sp>
          <p:nvSpPr>
            <p:cNvPr id="26" name="Google Shape;7823;p73">
              <a:extLst>
                <a:ext uri="{FF2B5EF4-FFF2-40B4-BE49-F238E27FC236}">
                  <a16:creationId xmlns:a16="http://schemas.microsoft.com/office/drawing/2014/main" id="{A25A1B02-D8FC-631E-3A80-7E4C2ED7A2D0}"/>
                </a:ext>
              </a:extLst>
            </p:cNvPr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24;p73">
              <a:extLst>
                <a:ext uri="{FF2B5EF4-FFF2-40B4-BE49-F238E27FC236}">
                  <a16:creationId xmlns:a16="http://schemas.microsoft.com/office/drawing/2014/main" id="{6561F3A3-58A8-AD89-CE16-244C8A91D39C}"/>
                </a:ext>
              </a:extLst>
            </p:cNvPr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25;p73">
              <a:extLst>
                <a:ext uri="{FF2B5EF4-FFF2-40B4-BE49-F238E27FC236}">
                  <a16:creationId xmlns:a16="http://schemas.microsoft.com/office/drawing/2014/main" id="{C806590E-6DDA-234E-70E8-62918536C397}"/>
                </a:ext>
              </a:extLst>
            </p:cNvPr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26;p73">
              <a:extLst>
                <a:ext uri="{FF2B5EF4-FFF2-40B4-BE49-F238E27FC236}">
                  <a16:creationId xmlns:a16="http://schemas.microsoft.com/office/drawing/2014/main" id="{48ECDD97-7119-2804-5B72-29B76293E94B}"/>
                </a:ext>
              </a:extLst>
            </p:cNvPr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7822;p73">
            <a:extLst>
              <a:ext uri="{FF2B5EF4-FFF2-40B4-BE49-F238E27FC236}">
                <a16:creationId xmlns:a16="http://schemas.microsoft.com/office/drawing/2014/main" id="{F0157364-F1D2-EFE1-F8C4-1B4CDDF0799D}"/>
              </a:ext>
            </a:extLst>
          </p:cNvPr>
          <p:cNvGrpSpPr/>
          <p:nvPr/>
        </p:nvGrpSpPr>
        <p:grpSpPr>
          <a:xfrm rot="10800000">
            <a:off x="4439420" y="4288426"/>
            <a:ext cx="671358" cy="671358"/>
            <a:chOff x="6535625" y="760425"/>
            <a:chExt cx="1665900" cy="1665900"/>
          </a:xfrm>
        </p:grpSpPr>
        <p:sp>
          <p:nvSpPr>
            <p:cNvPr id="31" name="Google Shape;7823;p73">
              <a:extLst>
                <a:ext uri="{FF2B5EF4-FFF2-40B4-BE49-F238E27FC236}">
                  <a16:creationId xmlns:a16="http://schemas.microsoft.com/office/drawing/2014/main" id="{EE3A6599-1F97-050D-9ED7-9160191C9378}"/>
                </a:ext>
              </a:extLst>
            </p:cNvPr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24;p73">
              <a:extLst>
                <a:ext uri="{FF2B5EF4-FFF2-40B4-BE49-F238E27FC236}">
                  <a16:creationId xmlns:a16="http://schemas.microsoft.com/office/drawing/2014/main" id="{968D8D88-1C89-266E-5777-AD3DDB370FDA}"/>
                </a:ext>
              </a:extLst>
            </p:cNvPr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25;p73">
              <a:extLst>
                <a:ext uri="{FF2B5EF4-FFF2-40B4-BE49-F238E27FC236}">
                  <a16:creationId xmlns:a16="http://schemas.microsoft.com/office/drawing/2014/main" id="{7CEBEBC7-CC6F-6913-F36B-AA76890E1D7F}"/>
                </a:ext>
              </a:extLst>
            </p:cNvPr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26;p73">
              <a:extLst>
                <a:ext uri="{FF2B5EF4-FFF2-40B4-BE49-F238E27FC236}">
                  <a16:creationId xmlns:a16="http://schemas.microsoft.com/office/drawing/2014/main" id="{AB7D6933-E793-C5B3-0491-1E44FE588DF6}"/>
                </a:ext>
              </a:extLst>
            </p:cNvPr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899;p73">
            <a:extLst>
              <a:ext uri="{FF2B5EF4-FFF2-40B4-BE49-F238E27FC236}">
                <a16:creationId xmlns:a16="http://schemas.microsoft.com/office/drawing/2014/main" id="{D840B867-3249-B20E-2ABF-CB5CC4D8F128}"/>
              </a:ext>
            </a:extLst>
          </p:cNvPr>
          <p:cNvGrpSpPr/>
          <p:nvPr/>
        </p:nvGrpSpPr>
        <p:grpSpPr>
          <a:xfrm>
            <a:off x="8818076" y="1532940"/>
            <a:ext cx="651848" cy="687338"/>
            <a:chOff x="3400515" y="2056248"/>
            <a:chExt cx="698134" cy="735987"/>
          </a:xfrm>
        </p:grpSpPr>
        <p:grpSp>
          <p:nvGrpSpPr>
            <p:cNvPr id="36" name="Google Shape;7900;p73">
              <a:extLst>
                <a:ext uri="{FF2B5EF4-FFF2-40B4-BE49-F238E27FC236}">
                  <a16:creationId xmlns:a16="http://schemas.microsoft.com/office/drawing/2014/main" id="{643F3D8C-9E61-E9EC-FBDB-789B62FBA830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49" name="Google Shape;7901;p73">
                <a:extLst>
                  <a:ext uri="{FF2B5EF4-FFF2-40B4-BE49-F238E27FC236}">
                    <a16:creationId xmlns:a16="http://schemas.microsoft.com/office/drawing/2014/main" id="{B4E5DC96-1E92-1A96-C207-FF89FEF03A8D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7902;p73">
                <a:extLst>
                  <a:ext uri="{FF2B5EF4-FFF2-40B4-BE49-F238E27FC236}">
                    <a16:creationId xmlns:a16="http://schemas.microsoft.com/office/drawing/2014/main" id="{9D4398C0-9785-3F50-007A-5A27E03CECED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" name="Google Shape;7903;p73">
              <a:extLst>
                <a:ext uri="{FF2B5EF4-FFF2-40B4-BE49-F238E27FC236}">
                  <a16:creationId xmlns:a16="http://schemas.microsoft.com/office/drawing/2014/main" id="{C82B852E-2CE5-FBE1-84A8-D1B6EAD9DDD2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47" name="Google Shape;7904;p73">
                <a:extLst>
                  <a:ext uri="{FF2B5EF4-FFF2-40B4-BE49-F238E27FC236}">
                    <a16:creationId xmlns:a16="http://schemas.microsoft.com/office/drawing/2014/main" id="{227A2837-064C-D838-6D27-E36EDC0C889E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" name="Google Shape;7905;p73">
                <a:extLst>
                  <a:ext uri="{FF2B5EF4-FFF2-40B4-BE49-F238E27FC236}">
                    <a16:creationId xmlns:a16="http://schemas.microsoft.com/office/drawing/2014/main" id="{8085E99C-849B-2EE5-3356-FD9711BBFD98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" name="Google Shape;7906;p73">
              <a:extLst>
                <a:ext uri="{FF2B5EF4-FFF2-40B4-BE49-F238E27FC236}">
                  <a16:creationId xmlns:a16="http://schemas.microsoft.com/office/drawing/2014/main" id="{8BEF4E0A-CE18-1A77-BC0A-15B60A6B4BC4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45" name="Google Shape;7907;p73">
                <a:extLst>
                  <a:ext uri="{FF2B5EF4-FFF2-40B4-BE49-F238E27FC236}">
                    <a16:creationId xmlns:a16="http://schemas.microsoft.com/office/drawing/2014/main" id="{C517563C-A8C4-6E4B-5F0D-8D1F84D30D3E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" name="Google Shape;7908;p73">
                <a:extLst>
                  <a:ext uri="{FF2B5EF4-FFF2-40B4-BE49-F238E27FC236}">
                    <a16:creationId xmlns:a16="http://schemas.microsoft.com/office/drawing/2014/main" id="{905BBB43-B511-55F5-F7AE-AEFFBF9285E0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" name="Google Shape;7909;p73">
              <a:extLst>
                <a:ext uri="{FF2B5EF4-FFF2-40B4-BE49-F238E27FC236}">
                  <a16:creationId xmlns:a16="http://schemas.microsoft.com/office/drawing/2014/main" id="{F18D0B82-5913-B980-FC3B-2365596AF4BC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43" name="Google Shape;7910;p73">
                <a:extLst>
                  <a:ext uri="{FF2B5EF4-FFF2-40B4-BE49-F238E27FC236}">
                    <a16:creationId xmlns:a16="http://schemas.microsoft.com/office/drawing/2014/main" id="{068EDAB3-12FD-F08C-34B5-E3020F5A4D94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4" name="Google Shape;7911;p73">
                <a:extLst>
                  <a:ext uri="{FF2B5EF4-FFF2-40B4-BE49-F238E27FC236}">
                    <a16:creationId xmlns:a16="http://schemas.microsoft.com/office/drawing/2014/main" id="{82937142-B007-4FB7-C381-85F42414EB11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7912;p73">
              <a:extLst>
                <a:ext uri="{FF2B5EF4-FFF2-40B4-BE49-F238E27FC236}">
                  <a16:creationId xmlns:a16="http://schemas.microsoft.com/office/drawing/2014/main" id="{E034CA86-6F75-8818-C3D8-185DDEC746E5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41" name="Google Shape;7913;p73">
                <a:extLst>
                  <a:ext uri="{FF2B5EF4-FFF2-40B4-BE49-F238E27FC236}">
                    <a16:creationId xmlns:a16="http://schemas.microsoft.com/office/drawing/2014/main" id="{7CC043EC-6F30-3757-EEB6-3944AE45C986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" name="Google Shape;7914;p73">
                <a:extLst>
                  <a:ext uri="{FF2B5EF4-FFF2-40B4-BE49-F238E27FC236}">
                    <a16:creationId xmlns:a16="http://schemas.microsoft.com/office/drawing/2014/main" id="{12D6E06B-80A6-BF8A-8564-720C8B0AEAC3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" name="Google Shape;7899;p73">
            <a:extLst>
              <a:ext uri="{FF2B5EF4-FFF2-40B4-BE49-F238E27FC236}">
                <a16:creationId xmlns:a16="http://schemas.microsoft.com/office/drawing/2014/main" id="{115DBA70-2C68-E2A1-C13C-B21CED4AB9CE}"/>
              </a:ext>
            </a:extLst>
          </p:cNvPr>
          <p:cNvGrpSpPr/>
          <p:nvPr/>
        </p:nvGrpSpPr>
        <p:grpSpPr>
          <a:xfrm>
            <a:off x="8814414" y="3629461"/>
            <a:ext cx="651848" cy="687338"/>
            <a:chOff x="3400515" y="2056248"/>
            <a:chExt cx="698134" cy="735987"/>
          </a:xfrm>
        </p:grpSpPr>
        <p:grpSp>
          <p:nvGrpSpPr>
            <p:cNvPr id="52" name="Google Shape;7900;p73">
              <a:extLst>
                <a:ext uri="{FF2B5EF4-FFF2-40B4-BE49-F238E27FC236}">
                  <a16:creationId xmlns:a16="http://schemas.microsoft.com/office/drawing/2014/main" id="{54394943-AA6F-A7FD-C156-699FBD2B1EB9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897" name="Google Shape;7901;p73">
                <a:extLst>
                  <a:ext uri="{FF2B5EF4-FFF2-40B4-BE49-F238E27FC236}">
                    <a16:creationId xmlns:a16="http://schemas.microsoft.com/office/drawing/2014/main" id="{FE3D23E5-BB7F-A931-9508-B6B80494CC33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8" name="Google Shape;7902;p73">
                <a:extLst>
                  <a:ext uri="{FF2B5EF4-FFF2-40B4-BE49-F238E27FC236}">
                    <a16:creationId xmlns:a16="http://schemas.microsoft.com/office/drawing/2014/main" id="{FBA178A5-DE0C-AAA2-6BD7-84C5AD014DEA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" name="Google Shape;7903;p73">
              <a:extLst>
                <a:ext uri="{FF2B5EF4-FFF2-40B4-BE49-F238E27FC236}">
                  <a16:creationId xmlns:a16="http://schemas.microsoft.com/office/drawing/2014/main" id="{E4C9003B-58AD-25CE-CD05-2191A7390DEF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3" name="Google Shape;7904;p73">
                <a:extLst>
                  <a:ext uri="{FF2B5EF4-FFF2-40B4-BE49-F238E27FC236}">
                    <a16:creationId xmlns:a16="http://schemas.microsoft.com/office/drawing/2014/main" id="{7B907A86-C5E6-A8B6-D6AA-BDB352F40679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6" name="Google Shape;7905;p73">
                <a:extLst>
                  <a:ext uri="{FF2B5EF4-FFF2-40B4-BE49-F238E27FC236}">
                    <a16:creationId xmlns:a16="http://schemas.microsoft.com/office/drawing/2014/main" id="{102FF634-36D8-D5F2-5D38-4956ECF7C434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" name="Google Shape;7906;p73">
              <a:extLst>
                <a:ext uri="{FF2B5EF4-FFF2-40B4-BE49-F238E27FC236}">
                  <a16:creationId xmlns:a16="http://schemas.microsoft.com/office/drawing/2014/main" id="{83CC76C8-D993-7C14-6207-787FFED2B29F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1" name="Google Shape;7907;p73">
                <a:extLst>
                  <a:ext uri="{FF2B5EF4-FFF2-40B4-BE49-F238E27FC236}">
                    <a16:creationId xmlns:a16="http://schemas.microsoft.com/office/drawing/2014/main" id="{4FE11C65-C1B3-DB51-9300-2ADEA6BA4F57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" name="Google Shape;7908;p73">
                <a:extLst>
                  <a:ext uri="{FF2B5EF4-FFF2-40B4-BE49-F238E27FC236}">
                    <a16:creationId xmlns:a16="http://schemas.microsoft.com/office/drawing/2014/main" id="{526B5720-799F-3646-C2FA-EA0A5D2B5D25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" name="Google Shape;7909;p73">
              <a:extLst>
                <a:ext uri="{FF2B5EF4-FFF2-40B4-BE49-F238E27FC236}">
                  <a16:creationId xmlns:a16="http://schemas.microsoft.com/office/drawing/2014/main" id="{CFD2F075-D3A1-8679-9A7E-66BC2BB96326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9" name="Google Shape;7910;p73">
                <a:extLst>
                  <a:ext uri="{FF2B5EF4-FFF2-40B4-BE49-F238E27FC236}">
                    <a16:creationId xmlns:a16="http://schemas.microsoft.com/office/drawing/2014/main" id="{8B4065C6-E93E-C4BA-B94C-AD9C0ECA5835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" name="Google Shape;7911;p73">
                <a:extLst>
                  <a:ext uri="{FF2B5EF4-FFF2-40B4-BE49-F238E27FC236}">
                    <a16:creationId xmlns:a16="http://schemas.microsoft.com/office/drawing/2014/main" id="{FBA108A3-9CFC-6256-B57D-DD46CCF55F24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" name="Google Shape;7912;p73">
              <a:extLst>
                <a:ext uri="{FF2B5EF4-FFF2-40B4-BE49-F238E27FC236}">
                  <a16:creationId xmlns:a16="http://schemas.microsoft.com/office/drawing/2014/main" id="{7F4AAC62-3D27-04BD-E744-448A602184A7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7" name="Google Shape;7913;p73">
                <a:extLst>
                  <a:ext uri="{FF2B5EF4-FFF2-40B4-BE49-F238E27FC236}">
                    <a16:creationId xmlns:a16="http://schemas.microsoft.com/office/drawing/2014/main" id="{77AD489F-510C-AB47-4C8C-73971D317569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" name="Google Shape;7914;p73">
                <a:extLst>
                  <a:ext uri="{FF2B5EF4-FFF2-40B4-BE49-F238E27FC236}">
                    <a16:creationId xmlns:a16="http://schemas.microsoft.com/office/drawing/2014/main" id="{8230D90E-0844-B322-0C28-6570EB18D81E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84666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>
            <a:cxnSpLocks/>
          </p:cNvCxnSpPr>
          <p:nvPr/>
        </p:nvCxnSpPr>
        <p:spPr>
          <a:xfrm>
            <a:off x="3586038" y="1298412"/>
            <a:ext cx="174928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64843" y="1352831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</a:t>
            </a:r>
          </a:p>
          <a:p>
            <a:r>
              <a:rPr lang="pt-BR" sz="1600" b="0" dirty="0">
                <a:solidFill>
                  <a:schemeClr val="bg2"/>
                </a:solidFill>
              </a:rPr>
              <a:t>UpdateFeedback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6548930" y="2240233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D956F-6DD5-7C73-9C96-4F5C8129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45" t="11019" r="23866" b="62186"/>
          <a:stretch/>
        </p:blipFill>
        <p:spPr>
          <a:xfrm>
            <a:off x="3440672" y="2689361"/>
            <a:ext cx="2884747" cy="154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9B3D8-39A6-C78C-B91D-CB378070D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8" r="56397" b="65540"/>
          <a:stretch/>
        </p:blipFill>
        <p:spPr>
          <a:xfrm>
            <a:off x="318390" y="1944841"/>
            <a:ext cx="2884748" cy="1389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AE155-06E8-7504-CA2F-459D39FB2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90" y="3377417"/>
            <a:ext cx="2536941" cy="1417443"/>
          </a:xfrm>
          <a:prstGeom prst="rect">
            <a:avLst/>
          </a:prstGeom>
        </p:spPr>
      </p:pic>
      <p:pic>
        <p:nvPicPr>
          <p:cNvPr id="7" name="Picture 6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00919AE3-DB31-2043-DFBC-C3997EC5B3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445" t="33281" r="159" b="36773"/>
          <a:stretch/>
        </p:blipFill>
        <p:spPr>
          <a:xfrm>
            <a:off x="7772550" y="2689361"/>
            <a:ext cx="637279" cy="376518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BAD8CE9-8225-2800-B2D0-DE66A8D2FC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510" t="32645" r="-421" b="50000"/>
          <a:stretch/>
        </p:blipFill>
        <p:spPr>
          <a:xfrm>
            <a:off x="7758381" y="3045901"/>
            <a:ext cx="665617" cy="33151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48D35E7-5066-4000-7E18-BF5F68C543E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778" t="32015" r="-242" b="40646"/>
          <a:stretch/>
        </p:blipFill>
        <p:spPr>
          <a:xfrm>
            <a:off x="7772550" y="3334069"/>
            <a:ext cx="663535" cy="426371"/>
          </a:xfrm>
          <a:prstGeom prst="rect">
            <a:avLst/>
          </a:prstGeom>
        </p:spPr>
      </p:pic>
      <p:grpSp>
        <p:nvGrpSpPr>
          <p:cNvPr id="17" name="Google Shape;8496;p75">
            <a:extLst>
              <a:ext uri="{FF2B5EF4-FFF2-40B4-BE49-F238E27FC236}">
                <a16:creationId xmlns:a16="http://schemas.microsoft.com/office/drawing/2014/main" id="{FB9D76FA-9436-0EA3-81D9-A758C2AA98FC}"/>
              </a:ext>
            </a:extLst>
          </p:cNvPr>
          <p:cNvGrpSpPr/>
          <p:nvPr/>
        </p:nvGrpSpPr>
        <p:grpSpPr>
          <a:xfrm>
            <a:off x="3439912" y="4190107"/>
            <a:ext cx="339306" cy="339253"/>
            <a:chOff x="2685825" y="840375"/>
            <a:chExt cx="481900" cy="481825"/>
          </a:xfrm>
        </p:grpSpPr>
        <p:sp>
          <p:nvSpPr>
            <p:cNvPr id="18" name="Google Shape;8497;p75">
              <a:extLst>
                <a:ext uri="{FF2B5EF4-FFF2-40B4-BE49-F238E27FC236}">
                  <a16:creationId xmlns:a16="http://schemas.microsoft.com/office/drawing/2014/main" id="{084C1CD2-8FC7-6C4A-2701-85362D2F7ECC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8498;p75">
              <a:extLst>
                <a:ext uri="{FF2B5EF4-FFF2-40B4-BE49-F238E27FC236}">
                  <a16:creationId xmlns:a16="http://schemas.microsoft.com/office/drawing/2014/main" id="{E961292F-ED13-7588-699E-F0D42B1EA82B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8496;p75">
            <a:extLst>
              <a:ext uri="{FF2B5EF4-FFF2-40B4-BE49-F238E27FC236}">
                <a16:creationId xmlns:a16="http://schemas.microsoft.com/office/drawing/2014/main" id="{C0F1B3EA-C6C3-A8AC-C037-F5358F0E6AD0}"/>
              </a:ext>
            </a:extLst>
          </p:cNvPr>
          <p:cNvGrpSpPr/>
          <p:nvPr/>
        </p:nvGrpSpPr>
        <p:grpSpPr>
          <a:xfrm>
            <a:off x="5986113" y="4190106"/>
            <a:ext cx="339306" cy="339253"/>
            <a:chOff x="2685825" y="840375"/>
            <a:chExt cx="481900" cy="481825"/>
          </a:xfrm>
        </p:grpSpPr>
        <p:sp>
          <p:nvSpPr>
            <p:cNvPr id="23" name="Google Shape;8497;p75">
              <a:extLst>
                <a:ext uri="{FF2B5EF4-FFF2-40B4-BE49-F238E27FC236}">
                  <a16:creationId xmlns:a16="http://schemas.microsoft.com/office/drawing/2014/main" id="{0B1D8869-FAE3-AF80-0468-23FB5F8021DA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8498;p75">
              <a:extLst>
                <a:ext uri="{FF2B5EF4-FFF2-40B4-BE49-F238E27FC236}">
                  <a16:creationId xmlns:a16="http://schemas.microsoft.com/office/drawing/2014/main" id="{9C130CF0-04E2-3C76-1281-730CC63E29AA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8754;p75">
            <a:extLst>
              <a:ext uri="{FF2B5EF4-FFF2-40B4-BE49-F238E27FC236}">
                <a16:creationId xmlns:a16="http://schemas.microsoft.com/office/drawing/2014/main" id="{69107CA1-C082-49B8-0D47-E757330C6F96}"/>
              </a:ext>
            </a:extLst>
          </p:cNvPr>
          <p:cNvGrpSpPr/>
          <p:nvPr/>
        </p:nvGrpSpPr>
        <p:grpSpPr>
          <a:xfrm>
            <a:off x="6548930" y="3121333"/>
            <a:ext cx="340573" cy="339271"/>
            <a:chOff x="898875" y="4399275"/>
            <a:chExt cx="483700" cy="481850"/>
          </a:xfrm>
        </p:grpSpPr>
        <p:sp>
          <p:nvSpPr>
            <p:cNvPr id="27" name="Google Shape;8755;p75">
              <a:extLst>
                <a:ext uri="{FF2B5EF4-FFF2-40B4-BE49-F238E27FC236}">
                  <a16:creationId xmlns:a16="http://schemas.microsoft.com/office/drawing/2014/main" id="{95B462BD-2EF8-55AA-9FBF-6377EC1376DF}"/>
                </a:ext>
              </a:extLst>
            </p:cNvPr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756;p75">
              <a:extLst>
                <a:ext uri="{FF2B5EF4-FFF2-40B4-BE49-F238E27FC236}">
                  <a16:creationId xmlns:a16="http://schemas.microsoft.com/office/drawing/2014/main" id="{D3A0BABC-7F42-FDE6-AFF3-E186DA77C98D}"/>
                </a:ext>
              </a:extLst>
            </p:cNvPr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8757;p75">
              <a:extLst>
                <a:ext uri="{FF2B5EF4-FFF2-40B4-BE49-F238E27FC236}">
                  <a16:creationId xmlns:a16="http://schemas.microsoft.com/office/drawing/2014/main" id="{58C01F7E-0B49-150E-9AA2-70708DA4A38E}"/>
                </a:ext>
              </a:extLst>
            </p:cNvPr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758;p75">
              <a:extLst>
                <a:ext uri="{FF2B5EF4-FFF2-40B4-BE49-F238E27FC236}">
                  <a16:creationId xmlns:a16="http://schemas.microsoft.com/office/drawing/2014/main" id="{F0DCE71C-D8AB-EAA4-47A5-438106279240}"/>
                </a:ext>
              </a:extLst>
            </p:cNvPr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759;p75">
              <a:extLst>
                <a:ext uri="{FF2B5EF4-FFF2-40B4-BE49-F238E27FC236}">
                  <a16:creationId xmlns:a16="http://schemas.microsoft.com/office/drawing/2014/main" id="{63EDECBD-56AF-78F6-4DD8-9F411703FD76}"/>
                </a:ext>
              </a:extLst>
            </p:cNvPr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8760;p75">
              <a:extLst>
                <a:ext uri="{FF2B5EF4-FFF2-40B4-BE49-F238E27FC236}">
                  <a16:creationId xmlns:a16="http://schemas.microsoft.com/office/drawing/2014/main" id="{12C71DAA-600B-26D4-0745-2542072A5DE0}"/>
                </a:ext>
              </a:extLst>
            </p:cNvPr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8761;p75">
              <a:extLst>
                <a:ext uri="{FF2B5EF4-FFF2-40B4-BE49-F238E27FC236}">
                  <a16:creationId xmlns:a16="http://schemas.microsoft.com/office/drawing/2014/main" id="{CD2D7E8D-613B-6926-38F6-A05B0AAC535D}"/>
                </a:ext>
              </a:extLst>
            </p:cNvPr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762;p75">
              <a:extLst>
                <a:ext uri="{FF2B5EF4-FFF2-40B4-BE49-F238E27FC236}">
                  <a16:creationId xmlns:a16="http://schemas.microsoft.com/office/drawing/2014/main" id="{B035DA08-16E7-A539-EC50-4F1A016FF9DD}"/>
                </a:ext>
              </a:extLst>
            </p:cNvPr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/>
          <p:nvPr/>
        </p:nvCxnSpPr>
        <p:spPr>
          <a:xfrm>
            <a:off x="2886000" y="1298412"/>
            <a:ext cx="337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64843" y="1352831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</a:t>
            </a:r>
          </a:p>
          <a:p>
            <a:r>
              <a:rPr lang="pt-BR" sz="1600" b="0" dirty="0">
                <a:solidFill>
                  <a:schemeClr val="bg2"/>
                </a:solidFill>
              </a:rPr>
              <a:t>GetFeedback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6548930" y="2149598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D956F-6DD5-7C73-9C96-4F5C8129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65" r="22194" b="7755"/>
          <a:stretch/>
        </p:blipFill>
        <p:spPr>
          <a:xfrm>
            <a:off x="3446829" y="2091404"/>
            <a:ext cx="2712721" cy="2742987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DC9F54-8890-64F4-C446-24792CB2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29" y="2101634"/>
            <a:ext cx="2712720" cy="116586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297244-CAD6-7ACA-0F74-D612666DE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11" t="8920" b="84411"/>
          <a:stretch/>
        </p:blipFill>
        <p:spPr>
          <a:xfrm>
            <a:off x="7844456" y="3301663"/>
            <a:ext cx="538038" cy="322468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6FA162-3423-A4AF-E866-72B12BEBF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277" t="9285" b="83837"/>
          <a:stretch/>
        </p:blipFill>
        <p:spPr>
          <a:xfrm>
            <a:off x="7745215" y="2955507"/>
            <a:ext cx="637279" cy="322467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996FA1-1FA1-11A1-D47E-849642A987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9821" t="9682" r="1" b="82702"/>
          <a:stretch/>
        </p:blipFill>
        <p:spPr>
          <a:xfrm>
            <a:off x="7717883" y="2651500"/>
            <a:ext cx="691945" cy="296548"/>
          </a:xfrm>
          <a:prstGeom prst="rect">
            <a:avLst/>
          </a:prstGeom>
        </p:spPr>
      </p:pic>
      <p:grpSp>
        <p:nvGrpSpPr>
          <p:cNvPr id="20" name="Google Shape;8404;p74">
            <a:extLst>
              <a:ext uri="{FF2B5EF4-FFF2-40B4-BE49-F238E27FC236}">
                <a16:creationId xmlns:a16="http://schemas.microsoft.com/office/drawing/2014/main" id="{BC83AFDE-3DB5-1A21-7005-F0EE7F1E94E9}"/>
              </a:ext>
            </a:extLst>
          </p:cNvPr>
          <p:cNvGrpSpPr/>
          <p:nvPr/>
        </p:nvGrpSpPr>
        <p:grpSpPr>
          <a:xfrm>
            <a:off x="364194" y="3299678"/>
            <a:ext cx="2693255" cy="1379897"/>
            <a:chOff x="5900602" y="1193063"/>
            <a:chExt cx="1299851" cy="1021707"/>
          </a:xfrm>
        </p:grpSpPr>
        <p:grpSp>
          <p:nvGrpSpPr>
            <p:cNvPr id="21" name="Google Shape;8405;p74">
              <a:extLst>
                <a:ext uri="{FF2B5EF4-FFF2-40B4-BE49-F238E27FC236}">
                  <a16:creationId xmlns:a16="http://schemas.microsoft.com/office/drawing/2014/main" id="{9E88C496-F5F8-FF3B-6806-8D124D8518D6}"/>
                </a:ext>
              </a:extLst>
            </p:cNvPr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44" name="Google Shape;8406;p74">
                <a:extLst>
                  <a:ext uri="{FF2B5EF4-FFF2-40B4-BE49-F238E27FC236}">
                    <a16:creationId xmlns:a16="http://schemas.microsoft.com/office/drawing/2014/main" id="{C01B30B7-8D6B-8149-7B83-1B0F83DD2AA9}"/>
                  </a:ext>
                </a:extLst>
              </p:cNvPr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48" name="Google Shape;8407;p74">
                  <a:extLst>
                    <a:ext uri="{FF2B5EF4-FFF2-40B4-BE49-F238E27FC236}">
                      <a16:creationId xmlns:a16="http://schemas.microsoft.com/office/drawing/2014/main" id="{2C8C23DD-411A-6217-5341-43FD84718224}"/>
                    </a:ext>
                  </a:extLst>
                </p:cNvPr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8408;p74">
                  <a:extLst>
                    <a:ext uri="{FF2B5EF4-FFF2-40B4-BE49-F238E27FC236}">
                      <a16:creationId xmlns:a16="http://schemas.microsoft.com/office/drawing/2014/main" id="{B69DAAA9-4E1C-C6FB-8F10-6994A4653C99}"/>
                    </a:ext>
                  </a:extLst>
                </p:cNvPr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8409;p74">
                <a:extLst>
                  <a:ext uri="{FF2B5EF4-FFF2-40B4-BE49-F238E27FC236}">
                    <a16:creationId xmlns:a16="http://schemas.microsoft.com/office/drawing/2014/main" id="{F9DCA226-251F-8408-C5DA-DF7EE793BD0D}"/>
                  </a:ext>
                </a:extLst>
              </p:cNvPr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46" name="Google Shape;8410;p74">
                  <a:extLst>
                    <a:ext uri="{FF2B5EF4-FFF2-40B4-BE49-F238E27FC236}">
                      <a16:creationId xmlns:a16="http://schemas.microsoft.com/office/drawing/2014/main" id="{95AE56DF-8A98-7B23-FA84-95C84EC71116}"/>
                    </a:ext>
                  </a:extLst>
                </p:cNvPr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7" name="Google Shape;8411;p74">
                  <a:extLst>
                    <a:ext uri="{FF2B5EF4-FFF2-40B4-BE49-F238E27FC236}">
                      <a16:creationId xmlns:a16="http://schemas.microsoft.com/office/drawing/2014/main" id="{A25A8B69-B72D-D97D-3D2E-3D30596EE630}"/>
                    </a:ext>
                  </a:extLst>
                </p:cNvPr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22" name="Google Shape;8412;p74">
              <a:extLst>
                <a:ext uri="{FF2B5EF4-FFF2-40B4-BE49-F238E27FC236}">
                  <a16:creationId xmlns:a16="http://schemas.microsoft.com/office/drawing/2014/main" id="{1214E3B9-9C0E-3550-58CE-C2B2FDCBB602}"/>
                </a:ext>
              </a:extLst>
            </p:cNvPr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38" name="Google Shape;8413;p74">
                <a:extLst>
                  <a:ext uri="{FF2B5EF4-FFF2-40B4-BE49-F238E27FC236}">
                    <a16:creationId xmlns:a16="http://schemas.microsoft.com/office/drawing/2014/main" id="{5B514586-3302-E15D-8627-06B60D635204}"/>
                  </a:ext>
                </a:extLst>
              </p:cNvPr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42" name="Google Shape;8414;p74">
                  <a:extLst>
                    <a:ext uri="{FF2B5EF4-FFF2-40B4-BE49-F238E27FC236}">
                      <a16:creationId xmlns:a16="http://schemas.microsoft.com/office/drawing/2014/main" id="{C9B2CC9E-7D0D-B6E3-869E-B44ABC2CE1E8}"/>
                    </a:ext>
                  </a:extLst>
                </p:cNvPr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8415;p74">
                  <a:extLst>
                    <a:ext uri="{FF2B5EF4-FFF2-40B4-BE49-F238E27FC236}">
                      <a16:creationId xmlns:a16="http://schemas.microsoft.com/office/drawing/2014/main" id="{D4216D94-7965-5706-39B6-4DB12E45E93C}"/>
                    </a:ext>
                  </a:extLst>
                </p:cNvPr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oogle Shape;8416;p74">
                <a:extLst>
                  <a:ext uri="{FF2B5EF4-FFF2-40B4-BE49-F238E27FC236}">
                    <a16:creationId xmlns:a16="http://schemas.microsoft.com/office/drawing/2014/main" id="{9D415270-07B1-0D35-7D6F-17F226117AAD}"/>
                  </a:ext>
                </a:extLst>
              </p:cNvPr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40" name="Google Shape;8417;p74">
                  <a:extLst>
                    <a:ext uri="{FF2B5EF4-FFF2-40B4-BE49-F238E27FC236}">
                      <a16:creationId xmlns:a16="http://schemas.microsoft.com/office/drawing/2014/main" id="{D9A998CD-5F87-842D-7AAD-9C4C83519B3E}"/>
                    </a:ext>
                  </a:extLst>
                </p:cNvPr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1" name="Google Shape;8418;p74">
                  <a:extLst>
                    <a:ext uri="{FF2B5EF4-FFF2-40B4-BE49-F238E27FC236}">
                      <a16:creationId xmlns:a16="http://schemas.microsoft.com/office/drawing/2014/main" id="{2919FE93-BE62-C77E-6DEB-341F3989C75A}"/>
                    </a:ext>
                  </a:extLst>
                </p:cNvPr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23" name="Google Shape;8419;p74">
              <a:extLst>
                <a:ext uri="{FF2B5EF4-FFF2-40B4-BE49-F238E27FC236}">
                  <a16:creationId xmlns:a16="http://schemas.microsoft.com/office/drawing/2014/main" id="{C401D15B-E3C4-2197-CCAF-E639B887D92F}"/>
                </a:ext>
              </a:extLst>
            </p:cNvPr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32" name="Google Shape;8420;p74">
                <a:extLst>
                  <a:ext uri="{FF2B5EF4-FFF2-40B4-BE49-F238E27FC236}">
                    <a16:creationId xmlns:a16="http://schemas.microsoft.com/office/drawing/2014/main" id="{C8B3FBB4-73C2-CD4D-82D5-9610CA1A0DBA}"/>
                  </a:ext>
                </a:extLst>
              </p:cNvPr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36" name="Google Shape;8421;p74">
                  <a:extLst>
                    <a:ext uri="{FF2B5EF4-FFF2-40B4-BE49-F238E27FC236}">
                      <a16:creationId xmlns:a16="http://schemas.microsoft.com/office/drawing/2014/main" id="{BFB456A1-81E2-28CD-724C-000746B45C3B}"/>
                    </a:ext>
                  </a:extLst>
                </p:cNvPr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8422;p74">
                  <a:extLst>
                    <a:ext uri="{FF2B5EF4-FFF2-40B4-BE49-F238E27FC236}">
                      <a16:creationId xmlns:a16="http://schemas.microsoft.com/office/drawing/2014/main" id="{6B0A5D0F-5789-B851-2AF4-DFA3C71EDB99}"/>
                    </a:ext>
                  </a:extLst>
                </p:cNvPr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8423;p74">
                <a:extLst>
                  <a:ext uri="{FF2B5EF4-FFF2-40B4-BE49-F238E27FC236}">
                    <a16:creationId xmlns:a16="http://schemas.microsoft.com/office/drawing/2014/main" id="{E5330E9D-7CF8-2654-D7D5-AC1E2D02F444}"/>
                  </a:ext>
                </a:extLst>
              </p:cNvPr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34" name="Google Shape;8424;p74">
                  <a:extLst>
                    <a:ext uri="{FF2B5EF4-FFF2-40B4-BE49-F238E27FC236}">
                      <a16:creationId xmlns:a16="http://schemas.microsoft.com/office/drawing/2014/main" id="{7DD80A4C-234A-8D0E-E878-A73DAEF1B347}"/>
                    </a:ext>
                  </a:extLst>
                </p:cNvPr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5" name="Google Shape;8425;p74">
                  <a:extLst>
                    <a:ext uri="{FF2B5EF4-FFF2-40B4-BE49-F238E27FC236}">
                      <a16:creationId xmlns:a16="http://schemas.microsoft.com/office/drawing/2014/main" id="{086AC6ED-DF81-CFFC-ACC0-FCEC07E63BFE}"/>
                    </a:ext>
                  </a:extLst>
                </p:cNvPr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25" name="Google Shape;8426;p74">
              <a:extLst>
                <a:ext uri="{FF2B5EF4-FFF2-40B4-BE49-F238E27FC236}">
                  <a16:creationId xmlns:a16="http://schemas.microsoft.com/office/drawing/2014/main" id="{E7FB0DED-F5B7-860E-0DFC-940165423385}"/>
                </a:ext>
              </a:extLst>
            </p:cNvPr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26" name="Google Shape;8427;p74">
                <a:extLst>
                  <a:ext uri="{FF2B5EF4-FFF2-40B4-BE49-F238E27FC236}">
                    <a16:creationId xmlns:a16="http://schemas.microsoft.com/office/drawing/2014/main" id="{4EBA9B35-84DB-495B-9E86-31B22D169328}"/>
                  </a:ext>
                </a:extLst>
              </p:cNvPr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30" name="Google Shape;8428;p74">
                  <a:extLst>
                    <a:ext uri="{FF2B5EF4-FFF2-40B4-BE49-F238E27FC236}">
                      <a16:creationId xmlns:a16="http://schemas.microsoft.com/office/drawing/2014/main" id="{68C692F5-DFE9-6D4B-1FCC-1050055F1696}"/>
                    </a:ext>
                  </a:extLst>
                </p:cNvPr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" name="Google Shape;8429;p74">
                  <a:extLst>
                    <a:ext uri="{FF2B5EF4-FFF2-40B4-BE49-F238E27FC236}">
                      <a16:creationId xmlns:a16="http://schemas.microsoft.com/office/drawing/2014/main" id="{9D89CE0B-76D2-7BAE-EC2D-C4F115AFBCEF}"/>
                    </a:ext>
                  </a:extLst>
                </p:cNvPr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27" name="Google Shape;8430;p74">
                <a:extLst>
                  <a:ext uri="{FF2B5EF4-FFF2-40B4-BE49-F238E27FC236}">
                    <a16:creationId xmlns:a16="http://schemas.microsoft.com/office/drawing/2014/main" id="{F806D5BE-D0A3-36CB-900A-3CCD6FCDDCFE}"/>
                  </a:ext>
                </a:extLst>
              </p:cNvPr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28" name="Google Shape;8431;p74">
                  <a:extLst>
                    <a:ext uri="{FF2B5EF4-FFF2-40B4-BE49-F238E27FC236}">
                      <a16:creationId xmlns:a16="http://schemas.microsoft.com/office/drawing/2014/main" id="{5B01E54C-CB40-5AF2-CAE2-CE4451BF1ADD}"/>
                    </a:ext>
                  </a:extLst>
                </p:cNvPr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432;p74">
                  <a:extLst>
                    <a:ext uri="{FF2B5EF4-FFF2-40B4-BE49-F238E27FC236}">
                      <a16:creationId xmlns:a16="http://schemas.microsoft.com/office/drawing/2014/main" id="{705691AF-B24B-B9FC-EEED-B9516D3BC744}"/>
                    </a:ext>
                  </a:extLst>
                </p:cNvPr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0" name="Google Shape;8404;p74">
            <a:extLst>
              <a:ext uri="{FF2B5EF4-FFF2-40B4-BE49-F238E27FC236}">
                <a16:creationId xmlns:a16="http://schemas.microsoft.com/office/drawing/2014/main" id="{A0646877-F130-C4BC-554A-2A2284140F78}"/>
              </a:ext>
            </a:extLst>
          </p:cNvPr>
          <p:cNvGrpSpPr/>
          <p:nvPr/>
        </p:nvGrpSpPr>
        <p:grpSpPr>
          <a:xfrm rot="10800000">
            <a:off x="5809262" y="2662420"/>
            <a:ext cx="1275900" cy="908640"/>
            <a:chOff x="5900602" y="1193063"/>
            <a:chExt cx="1299851" cy="1021707"/>
          </a:xfrm>
        </p:grpSpPr>
        <p:grpSp>
          <p:nvGrpSpPr>
            <p:cNvPr id="51" name="Google Shape;8405;p74">
              <a:extLst>
                <a:ext uri="{FF2B5EF4-FFF2-40B4-BE49-F238E27FC236}">
                  <a16:creationId xmlns:a16="http://schemas.microsoft.com/office/drawing/2014/main" id="{CEB61D30-CC12-FE29-AA28-F28E5756C4BF}"/>
                </a:ext>
              </a:extLst>
            </p:cNvPr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905" name="Google Shape;8406;p74">
                <a:extLst>
                  <a:ext uri="{FF2B5EF4-FFF2-40B4-BE49-F238E27FC236}">
                    <a16:creationId xmlns:a16="http://schemas.microsoft.com/office/drawing/2014/main" id="{4FC5105C-4F18-12E4-181A-2E3D783BBEA7}"/>
                  </a:ext>
                </a:extLst>
              </p:cNvPr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909" name="Google Shape;8407;p74">
                  <a:extLst>
                    <a:ext uri="{FF2B5EF4-FFF2-40B4-BE49-F238E27FC236}">
                      <a16:creationId xmlns:a16="http://schemas.microsoft.com/office/drawing/2014/main" id="{135EAB27-CA28-4935-37AA-F67B8ADEBA2E}"/>
                    </a:ext>
                  </a:extLst>
                </p:cNvPr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8408;p74">
                  <a:extLst>
                    <a:ext uri="{FF2B5EF4-FFF2-40B4-BE49-F238E27FC236}">
                      <a16:creationId xmlns:a16="http://schemas.microsoft.com/office/drawing/2014/main" id="{FC431EA3-84B8-A42A-D3FC-4E89DADC8A54}"/>
                    </a:ext>
                  </a:extLst>
                </p:cNvPr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6" name="Google Shape;8409;p74">
                <a:extLst>
                  <a:ext uri="{FF2B5EF4-FFF2-40B4-BE49-F238E27FC236}">
                    <a16:creationId xmlns:a16="http://schemas.microsoft.com/office/drawing/2014/main" id="{A01BEBB5-5EE4-8150-BA7E-E88DC4E306E7}"/>
                  </a:ext>
                </a:extLst>
              </p:cNvPr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907" name="Google Shape;8410;p74">
                  <a:extLst>
                    <a:ext uri="{FF2B5EF4-FFF2-40B4-BE49-F238E27FC236}">
                      <a16:creationId xmlns:a16="http://schemas.microsoft.com/office/drawing/2014/main" id="{2679FB58-01A7-2986-FA24-688CFDEAAFF2}"/>
                    </a:ext>
                  </a:extLst>
                </p:cNvPr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8" name="Google Shape;8411;p74">
                  <a:extLst>
                    <a:ext uri="{FF2B5EF4-FFF2-40B4-BE49-F238E27FC236}">
                      <a16:creationId xmlns:a16="http://schemas.microsoft.com/office/drawing/2014/main" id="{29BDFA94-70A0-B43A-E5DC-71F1A6334D4F}"/>
                    </a:ext>
                  </a:extLst>
                </p:cNvPr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2" name="Google Shape;8412;p74">
              <a:extLst>
                <a:ext uri="{FF2B5EF4-FFF2-40B4-BE49-F238E27FC236}">
                  <a16:creationId xmlns:a16="http://schemas.microsoft.com/office/drawing/2014/main" id="{F7A27BFF-51BE-DC03-2858-B73824471E10}"/>
                </a:ext>
              </a:extLst>
            </p:cNvPr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899" name="Google Shape;8413;p74">
                <a:extLst>
                  <a:ext uri="{FF2B5EF4-FFF2-40B4-BE49-F238E27FC236}">
                    <a16:creationId xmlns:a16="http://schemas.microsoft.com/office/drawing/2014/main" id="{8D677746-B62D-A9E5-7598-126CDE10CBA4}"/>
                  </a:ext>
                </a:extLst>
              </p:cNvPr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903" name="Google Shape;8414;p74">
                  <a:extLst>
                    <a:ext uri="{FF2B5EF4-FFF2-40B4-BE49-F238E27FC236}">
                      <a16:creationId xmlns:a16="http://schemas.microsoft.com/office/drawing/2014/main" id="{B3646E05-A91B-8686-32A9-A99169542D6E}"/>
                    </a:ext>
                  </a:extLst>
                </p:cNvPr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8415;p74">
                  <a:extLst>
                    <a:ext uri="{FF2B5EF4-FFF2-40B4-BE49-F238E27FC236}">
                      <a16:creationId xmlns:a16="http://schemas.microsoft.com/office/drawing/2014/main" id="{A95E7A96-0507-DF84-5CF9-A7B861296CD1}"/>
                    </a:ext>
                  </a:extLst>
                </p:cNvPr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0" name="Google Shape;8416;p74">
                <a:extLst>
                  <a:ext uri="{FF2B5EF4-FFF2-40B4-BE49-F238E27FC236}">
                    <a16:creationId xmlns:a16="http://schemas.microsoft.com/office/drawing/2014/main" id="{150771EB-9DE4-977F-BD29-786AE34F9C7F}"/>
                  </a:ext>
                </a:extLst>
              </p:cNvPr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901" name="Google Shape;8417;p74">
                  <a:extLst>
                    <a:ext uri="{FF2B5EF4-FFF2-40B4-BE49-F238E27FC236}">
                      <a16:creationId xmlns:a16="http://schemas.microsoft.com/office/drawing/2014/main" id="{994A3384-3E15-3D72-4916-146FDE30881A}"/>
                    </a:ext>
                  </a:extLst>
                </p:cNvPr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02" name="Google Shape;8418;p74">
                  <a:extLst>
                    <a:ext uri="{FF2B5EF4-FFF2-40B4-BE49-F238E27FC236}">
                      <a16:creationId xmlns:a16="http://schemas.microsoft.com/office/drawing/2014/main" id="{22B9F1CE-2296-1672-4C67-266E98CA9A95}"/>
                    </a:ext>
                  </a:extLst>
                </p:cNvPr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3" name="Google Shape;8419;p74">
              <a:extLst>
                <a:ext uri="{FF2B5EF4-FFF2-40B4-BE49-F238E27FC236}">
                  <a16:creationId xmlns:a16="http://schemas.microsoft.com/office/drawing/2014/main" id="{D98E29E7-5377-3D6F-0961-B5A4A0782A8D}"/>
                </a:ext>
              </a:extLst>
            </p:cNvPr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1" name="Google Shape;8420;p74">
                <a:extLst>
                  <a:ext uri="{FF2B5EF4-FFF2-40B4-BE49-F238E27FC236}">
                    <a16:creationId xmlns:a16="http://schemas.microsoft.com/office/drawing/2014/main" id="{4F725239-EA9A-D9C5-0138-B7B700D4B11C}"/>
                  </a:ext>
                </a:extLst>
              </p:cNvPr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897" name="Google Shape;8421;p74">
                  <a:extLst>
                    <a:ext uri="{FF2B5EF4-FFF2-40B4-BE49-F238E27FC236}">
                      <a16:creationId xmlns:a16="http://schemas.microsoft.com/office/drawing/2014/main" id="{FC379D08-FDC5-D655-DC60-FA4B801F73E9}"/>
                    </a:ext>
                  </a:extLst>
                </p:cNvPr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422;p74">
                  <a:extLst>
                    <a:ext uri="{FF2B5EF4-FFF2-40B4-BE49-F238E27FC236}">
                      <a16:creationId xmlns:a16="http://schemas.microsoft.com/office/drawing/2014/main" id="{B5547EAC-BA49-F477-71FB-E7A267380058}"/>
                    </a:ext>
                  </a:extLst>
                </p:cNvPr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8423;p74">
                <a:extLst>
                  <a:ext uri="{FF2B5EF4-FFF2-40B4-BE49-F238E27FC236}">
                    <a16:creationId xmlns:a16="http://schemas.microsoft.com/office/drawing/2014/main" id="{64F5E1B1-E2CF-968C-4A48-41B2001AD782}"/>
                  </a:ext>
                </a:extLst>
              </p:cNvPr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3" name="Google Shape;8424;p74">
                  <a:extLst>
                    <a:ext uri="{FF2B5EF4-FFF2-40B4-BE49-F238E27FC236}">
                      <a16:creationId xmlns:a16="http://schemas.microsoft.com/office/drawing/2014/main" id="{B6F6506D-E6A5-C73A-6FF5-F5AC21D2ECB9}"/>
                    </a:ext>
                  </a:extLst>
                </p:cNvPr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6" name="Google Shape;8425;p74">
                  <a:extLst>
                    <a:ext uri="{FF2B5EF4-FFF2-40B4-BE49-F238E27FC236}">
                      <a16:creationId xmlns:a16="http://schemas.microsoft.com/office/drawing/2014/main" id="{75496113-5922-876D-A06A-D0045A4D37E8}"/>
                    </a:ext>
                  </a:extLst>
                </p:cNvPr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4" name="Google Shape;8426;p74">
              <a:extLst>
                <a:ext uri="{FF2B5EF4-FFF2-40B4-BE49-F238E27FC236}">
                  <a16:creationId xmlns:a16="http://schemas.microsoft.com/office/drawing/2014/main" id="{8C275468-AB55-1767-E591-12B8FD32F816}"/>
                </a:ext>
              </a:extLst>
            </p:cNvPr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" name="Google Shape;8427;p74">
                <a:extLst>
                  <a:ext uri="{FF2B5EF4-FFF2-40B4-BE49-F238E27FC236}">
                    <a16:creationId xmlns:a16="http://schemas.microsoft.com/office/drawing/2014/main" id="{45CB086C-8437-1355-96ED-958569C6CB88}"/>
                  </a:ext>
                </a:extLst>
              </p:cNvPr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9" name="Google Shape;8428;p74">
                  <a:extLst>
                    <a:ext uri="{FF2B5EF4-FFF2-40B4-BE49-F238E27FC236}">
                      <a16:creationId xmlns:a16="http://schemas.microsoft.com/office/drawing/2014/main" id="{CB6DA3BF-ACCC-602C-570C-E529A6299823}"/>
                    </a:ext>
                  </a:extLst>
                </p:cNvPr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0" name="Google Shape;8429;p74">
                  <a:extLst>
                    <a:ext uri="{FF2B5EF4-FFF2-40B4-BE49-F238E27FC236}">
                      <a16:creationId xmlns:a16="http://schemas.microsoft.com/office/drawing/2014/main" id="{797C24BB-AE62-4ED8-7111-056C7E10F777}"/>
                    </a:ext>
                  </a:extLst>
                </p:cNvPr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6" name="Google Shape;8430;p74">
                <a:extLst>
                  <a:ext uri="{FF2B5EF4-FFF2-40B4-BE49-F238E27FC236}">
                    <a16:creationId xmlns:a16="http://schemas.microsoft.com/office/drawing/2014/main" id="{FF94D57D-2F99-9CA5-BB84-9D9B8EEA956C}"/>
                  </a:ext>
                </a:extLst>
              </p:cNvPr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7" name="Google Shape;8431;p74">
                  <a:extLst>
                    <a:ext uri="{FF2B5EF4-FFF2-40B4-BE49-F238E27FC236}">
                      <a16:creationId xmlns:a16="http://schemas.microsoft.com/office/drawing/2014/main" id="{F66F06F8-4E27-4EAD-93B0-7BC69A52F236}"/>
                    </a:ext>
                  </a:extLst>
                </p:cNvPr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8432;p74">
                  <a:extLst>
                    <a:ext uri="{FF2B5EF4-FFF2-40B4-BE49-F238E27FC236}">
                      <a16:creationId xmlns:a16="http://schemas.microsoft.com/office/drawing/2014/main" id="{F428B5FF-FAA7-9285-37A5-0D38EF3961C5}"/>
                    </a:ext>
                  </a:extLst>
                </p:cNvPr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365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/>
          <p:nvPr/>
        </p:nvCxnSpPr>
        <p:spPr>
          <a:xfrm>
            <a:off x="2886000" y="1298412"/>
            <a:ext cx="337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64843" y="1352831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 </a:t>
            </a:r>
          </a:p>
          <a:p>
            <a:r>
              <a:rPr lang="pt-BR" sz="1600" b="0" dirty="0">
                <a:solidFill>
                  <a:schemeClr val="bg2"/>
                </a:solidFill>
              </a:rPr>
              <a:t>HistoryFeedback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1C9E03E6-3251-8BB5-1CD4-63E4E6DF024A}"/>
              </a:ext>
            </a:extLst>
          </p:cNvPr>
          <p:cNvSpPr txBox="1">
            <a:spLocks/>
          </p:cNvSpPr>
          <p:nvPr/>
        </p:nvSpPr>
        <p:spPr>
          <a:xfrm>
            <a:off x="6548930" y="2149598"/>
            <a:ext cx="1597874" cy="138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+-100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100K</a:t>
            </a:r>
          </a:p>
          <a:p>
            <a:endParaRPr lang="pt-BR" sz="1050" b="0" dirty="0">
              <a:solidFill>
                <a:schemeClr val="bg2"/>
              </a:solidFill>
            </a:endParaRPr>
          </a:p>
          <a:p>
            <a:r>
              <a:rPr lang="pt-BR" sz="1050" b="0" dirty="0">
                <a:solidFill>
                  <a:schemeClr val="bg2"/>
                </a:solidFill>
              </a:rPr>
              <a:t>1M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DC9F54-8890-64F4-C446-24792CB2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29" y="2101634"/>
            <a:ext cx="2712720" cy="1165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97244-CAD6-7ACA-0F74-D612666DE5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260" t="6103" r="23" b="87146"/>
          <a:stretch/>
        </p:blipFill>
        <p:spPr>
          <a:xfrm>
            <a:off x="7898789" y="3258176"/>
            <a:ext cx="483705" cy="377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6FA162-3423-A4AF-E866-72B12BEBF4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921" t="6664" r="445" b="88659"/>
          <a:stretch/>
        </p:blipFill>
        <p:spPr>
          <a:xfrm>
            <a:off x="7898789" y="2941656"/>
            <a:ext cx="483705" cy="293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996FA1-1FA1-11A1-D47E-849642A987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620" t="6349" r="-197" b="88287"/>
          <a:stretch/>
        </p:blipFill>
        <p:spPr>
          <a:xfrm>
            <a:off x="7805991" y="2608065"/>
            <a:ext cx="576503" cy="3237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3AFCE7-8914-817F-480B-863065ACD3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160"/>
          <a:stretch/>
        </p:blipFill>
        <p:spPr>
          <a:xfrm>
            <a:off x="3168501" y="2053145"/>
            <a:ext cx="3475844" cy="2892618"/>
          </a:xfrm>
          <a:prstGeom prst="rect">
            <a:avLst/>
          </a:prstGeom>
        </p:spPr>
      </p:pic>
      <p:grpSp>
        <p:nvGrpSpPr>
          <p:cNvPr id="8" name="Google Shape;8373;p74">
            <a:extLst>
              <a:ext uri="{FF2B5EF4-FFF2-40B4-BE49-F238E27FC236}">
                <a16:creationId xmlns:a16="http://schemas.microsoft.com/office/drawing/2014/main" id="{3A951A25-243C-6234-49D3-7577D5960BA8}"/>
              </a:ext>
            </a:extLst>
          </p:cNvPr>
          <p:cNvGrpSpPr/>
          <p:nvPr/>
        </p:nvGrpSpPr>
        <p:grpSpPr>
          <a:xfrm>
            <a:off x="233677" y="3267494"/>
            <a:ext cx="2934824" cy="1165860"/>
            <a:chOff x="5249100" y="1210600"/>
            <a:chExt cx="3502700" cy="2904775"/>
          </a:xfrm>
        </p:grpSpPr>
        <p:sp>
          <p:nvSpPr>
            <p:cNvPr id="9" name="Google Shape;8374;p74">
              <a:extLst>
                <a:ext uri="{FF2B5EF4-FFF2-40B4-BE49-F238E27FC236}">
                  <a16:creationId xmlns:a16="http://schemas.microsoft.com/office/drawing/2014/main" id="{A6C16673-4B93-7E5C-C79C-6718891E2586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75;p74">
              <a:extLst>
                <a:ext uri="{FF2B5EF4-FFF2-40B4-BE49-F238E27FC236}">
                  <a16:creationId xmlns:a16="http://schemas.microsoft.com/office/drawing/2014/main" id="{F723FC6D-1CF1-216B-E64D-7FE291D17434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76;p74">
              <a:extLst>
                <a:ext uri="{FF2B5EF4-FFF2-40B4-BE49-F238E27FC236}">
                  <a16:creationId xmlns:a16="http://schemas.microsoft.com/office/drawing/2014/main" id="{84D3D019-F0F1-6E73-88CF-A8E3D66A008F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77;p74">
              <a:extLst>
                <a:ext uri="{FF2B5EF4-FFF2-40B4-BE49-F238E27FC236}">
                  <a16:creationId xmlns:a16="http://schemas.microsoft.com/office/drawing/2014/main" id="{62446ABC-4009-272D-00B0-1021BC5222E3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8378;p74">
              <a:extLst>
                <a:ext uri="{FF2B5EF4-FFF2-40B4-BE49-F238E27FC236}">
                  <a16:creationId xmlns:a16="http://schemas.microsoft.com/office/drawing/2014/main" id="{F656D77B-9E4A-F430-C20A-95FC00579C0E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5" name="Google Shape;8379;p74">
              <a:extLst>
                <a:ext uri="{FF2B5EF4-FFF2-40B4-BE49-F238E27FC236}">
                  <a16:creationId xmlns:a16="http://schemas.microsoft.com/office/drawing/2014/main" id="{093E678B-B61C-65AA-B13A-387015BEEE15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7" name="Google Shape;8380;p74">
              <a:extLst>
                <a:ext uri="{FF2B5EF4-FFF2-40B4-BE49-F238E27FC236}">
                  <a16:creationId xmlns:a16="http://schemas.microsoft.com/office/drawing/2014/main" id="{663E7709-86DB-DC04-D2AF-06E00CE1075C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0" name="Google Shape;8381;p74">
              <a:extLst>
                <a:ext uri="{FF2B5EF4-FFF2-40B4-BE49-F238E27FC236}">
                  <a16:creationId xmlns:a16="http://schemas.microsoft.com/office/drawing/2014/main" id="{757E9599-31E5-8A9A-B941-B3CEC5BD1A4E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1" name="Google Shape;8382;p74">
              <a:extLst>
                <a:ext uri="{FF2B5EF4-FFF2-40B4-BE49-F238E27FC236}">
                  <a16:creationId xmlns:a16="http://schemas.microsoft.com/office/drawing/2014/main" id="{63CFFAA9-5651-B79F-E31F-4EF086F605CB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267;p74">
            <a:extLst>
              <a:ext uri="{FF2B5EF4-FFF2-40B4-BE49-F238E27FC236}">
                <a16:creationId xmlns:a16="http://schemas.microsoft.com/office/drawing/2014/main" id="{EAC1E362-87C1-247A-38EF-FED637FEC3E9}"/>
              </a:ext>
            </a:extLst>
          </p:cNvPr>
          <p:cNvGrpSpPr/>
          <p:nvPr/>
        </p:nvGrpSpPr>
        <p:grpSpPr>
          <a:xfrm rot="10800000">
            <a:off x="6903150" y="3621255"/>
            <a:ext cx="1334436" cy="967914"/>
            <a:chOff x="4294923" y="2439811"/>
            <a:chExt cx="1334436" cy="967914"/>
          </a:xfrm>
        </p:grpSpPr>
        <p:grpSp>
          <p:nvGrpSpPr>
            <p:cNvPr id="23" name="Google Shape;8268;p74">
              <a:extLst>
                <a:ext uri="{FF2B5EF4-FFF2-40B4-BE49-F238E27FC236}">
                  <a16:creationId xmlns:a16="http://schemas.microsoft.com/office/drawing/2014/main" id="{0FC82607-3DC8-9979-BFE0-77ACF1498A0C}"/>
                </a:ext>
              </a:extLst>
            </p:cNvPr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33" name="Google Shape;8269;p74">
                <a:extLst>
                  <a:ext uri="{FF2B5EF4-FFF2-40B4-BE49-F238E27FC236}">
                    <a16:creationId xmlns:a16="http://schemas.microsoft.com/office/drawing/2014/main" id="{AC0800BA-83A0-F09D-5157-0EE61CEBFA3C}"/>
                  </a:ext>
                </a:extLst>
              </p:cNvPr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270;p74">
                <a:extLst>
                  <a:ext uri="{FF2B5EF4-FFF2-40B4-BE49-F238E27FC236}">
                    <a16:creationId xmlns:a16="http://schemas.microsoft.com/office/drawing/2014/main" id="{07D758DB-EA32-AFBC-2D6F-05B18F69F303}"/>
                  </a:ext>
                </a:extLst>
              </p:cNvPr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271;p74">
                <a:extLst>
                  <a:ext uri="{FF2B5EF4-FFF2-40B4-BE49-F238E27FC236}">
                    <a16:creationId xmlns:a16="http://schemas.microsoft.com/office/drawing/2014/main" id="{52822A08-D2F7-E71F-8557-62077D0DC612}"/>
                  </a:ext>
                </a:extLst>
              </p:cNvPr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272;p74">
                <a:extLst>
                  <a:ext uri="{FF2B5EF4-FFF2-40B4-BE49-F238E27FC236}">
                    <a16:creationId xmlns:a16="http://schemas.microsoft.com/office/drawing/2014/main" id="{D858898B-6187-A9C7-1F7E-7DA89D740893}"/>
                  </a:ext>
                </a:extLst>
              </p:cNvPr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273;p74">
                <a:extLst>
                  <a:ext uri="{FF2B5EF4-FFF2-40B4-BE49-F238E27FC236}">
                    <a16:creationId xmlns:a16="http://schemas.microsoft.com/office/drawing/2014/main" id="{2D2F3DDC-10F5-01F8-6DEF-4D9464E94135}"/>
                  </a:ext>
                </a:extLst>
              </p:cNvPr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274;p74">
                <a:extLst>
                  <a:ext uri="{FF2B5EF4-FFF2-40B4-BE49-F238E27FC236}">
                    <a16:creationId xmlns:a16="http://schemas.microsoft.com/office/drawing/2014/main" id="{37237FB7-4CE6-7701-7532-AF8DFF50BC9F}"/>
                  </a:ext>
                </a:extLst>
              </p:cNvPr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8275;p74">
              <a:extLst>
                <a:ext uri="{FF2B5EF4-FFF2-40B4-BE49-F238E27FC236}">
                  <a16:creationId xmlns:a16="http://schemas.microsoft.com/office/drawing/2014/main" id="{AA757597-7C98-193E-EC59-F3FC6B1C32D7}"/>
                </a:ext>
              </a:extLst>
            </p:cNvPr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27" name="Google Shape;8276;p74">
                <a:extLst>
                  <a:ext uri="{FF2B5EF4-FFF2-40B4-BE49-F238E27FC236}">
                    <a16:creationId xmlns:a16="http://schemas.microsoft.com/office/drawing/2014/main" id="{083217F0-5ACF-FB87-60A9-842559FD11A0}"/>
                  </a:ext>
                </a:extLst>
              </p:cNvPr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277;p74">
                <a:extLst>
                  <a:ext uri="{FF2B5EF4-FFF2-40B4-BE49-F238E27FC236}">
                    <a16:creationId xmlns:a16="http://schemas.microsoft.com/office/drawing/2014/main" id="{549ABE0E-4B5C-5E60-BC46-3F34BBD6D036}"/>
                  </a:ext>
                </a:extLst>
              </p:cNvPr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278;p74">
                <a:extLst>
                  <a:ext uri="{FF2B5EF4-FFF2-40B4-BE49-F238E27FC236}">
                    <a16:creationId xmlns:a16="http://schemas.microsoft.com/office/drawing/2014/main" id="{F117938A-3BDE-5E5B-8CC9-727BD4858B4B}"/>
                  </a:ext>
                </a:extLst>
              </p:cNvPr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279;p74">
                <a:extLst>
                  <a:ext uri="{FF2B5EF4-FFF2-40B4-BE49-F238E27FC236}">
                    <a16:creationId xmlns:a16="http://schemas.microsoft.com/office/drawing/2014/main" id="{BEF8FA27-3343-4E21-7686-EA052616D176}"/>
                  </a:ext>
                </a:extLst>
              </p:cNvPr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280;p74">
                <a:extLst>
                  <a:ext uri="{FF2B5EF4-FFF2-40B4-BE49-F238E27FC236}">
                    <a16:creationId xmlns:a16="http://schemas.microsoft.com/office/drawing/2014/main" id="{EF130E4E-8B90-ACEA-BC18-DD30F69A3BE4}"/>
                  </a:ext>
                </a:extLst>
              </p:cNvPr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281;p74">
                <a:extLst>
                  <a:ext uri="{FF2B5EF4-FFF2-40B4-BE49-F238E27FC236}">
                    <a16:creationId xmlns:a16="http://schemas.microsoft.com/office/drawing/2014/main" id="{4BBB7DF5-4AD6-EB08-0B9E-568439362ECB}"/>
                  </a:ext>
                </a:extLst>
              </p:cNvPr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8282;p74">
              <a:extLst>
                <a:ext uri="{FF2B5EF4-FFF2-40B4-BE49-F238E27FC236}">
                  <a16:creationId xmlns:a16="http://schemas.microsoft.com/office/drawing/2014/main" id="{DE7F9322-53C1-DD2D-9CFA-FFA1FB4821AE}"/>
                </a:ext>
              </a:extLst>
            </p:cNvPr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398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52"/>
          <p:cNvSpPr txBox="1">
            <a:spLocks noGrp="1"/>
          </p:cNvSpPr>
          <p:nvPr>
            <p:ph type="title"/>
          </p:nvPr>
        </p:nvSpPr>
        <p:spPr>
          <a:xfrm>
            <a:off x="720762" y="770167"/>
            <a:ext cx="7186871" cy="13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Profile  Introduction</a:t>
            </a:r>
            <a:endParaRPr lang="en-US" dirty="0"/>
          </a:p>
        </p:txBody>
      </p:sp>
      <p:sp>
        <p:nvSpPr>
          <p:cNvPr id="2695" name="Google Shape;2695;p52"/>
          <p:cNvSpPr txBox="1">
            <a:spLocks noGrp="1"/>
          </p:cNvSpPr>
          <p:nvPr>
            <p:ph type="subTitle" idx="1"/>
          </p:nvPr>
        </p:nvSpPr>
        <p:spPr>
          <a:xfrm>
            <a:off x="720761" y="1351329"/>
            <a:ext cx="5043087" cy="1720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N</a:t>
            </a:r>
            <a:r>
              <a:rPr lang="en-US" sz="2000" b="1" dirty="0"/>
              <a:t>a</a:t>
            </a:r>
            <a:r>
              <a:rPr lang="en" sz="2000" b="1" dirty="0"/>
              <a:t>me 	      : Satria Nur Saputro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Univeristy : </a:t>
            </a:r>
            <a:r>
              <a:rPr lang="en-US" sz="2000" b="1" dirty="0"/>
              <a:t>Telkom Institute of Technology </a:t>
            </a:r>
            <a:r>
              <a:rPr lang="en-US" sz="2000" b="1" dirty="0" err="1"/>
              <a:t>Purwokerto</a:t>
            </a:r>
            <a:r>
              <a:rPr lang="en-US" sz="2000" b="1" dirty="0"/>
              <a:t> (2019 – 2023)</a:t>
            </a:r>
          </a:p>
          <a:p>
            <a:pPr marL="0" lvl="0" indent="0"/>
            <a:r>
              <a:rPr lang="en-US" sz="2000" b="1" dirty="0"/>
              <a:t>Major            : Informatics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GPA                : 3.94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</p:txBody>
      </p:sp>
      <p:sp>
        <p:nvSpPr>
          <p:cNvPr id="2696" name="Google Shape;2696;p52"/>
          <p:cNvSpPr txBox="1"/>
          <p:nvPr/>
        </p:nvSpPr>
        <p:spPr>
          <a:xfrm>
            <a:off x="-4648200" y="-1733550"/>
            <a:ext cx="238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697" name="Google Shape;2697;p52"/>
          <p:cNvCxnSpPr/>
          <p:nvPr/>
        </p:nvCxnSpPr>
        <p:spPr>
          <a:xfrm>
            <a:off x="816818" y="1283776"/>
            <a:ext cx="1798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8" name="Google Shape;2698;p52"/>
          <p:cNvPicPr preferRelativeResize="0"/>
          <p:nvPr/>
        </p:nvPicPr>
        <p:blipFill rotWithShape="1">
          <a:blip r:embed="rId3"/>
          <a:srcRect l="678" t="626" r="2796" b="339"/>
          <a:stretch/>
        </p:blipFill>
        <p:spPr>
          <a:xfrm>
            <a:off x="5109883" y="2181549"/>
            <a:ext cx="4117473" cy="35178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50B9ECED-3B61-233B-1E4B-BAF1067DC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2" t="24959" r="17412" b="26798"/>
          <a:stretch/>
        </p:blipFill>
        <p:spPr>
          <a:xfrm>
            <a:off x="816818" y="140064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7C810E4A-9AFD-5CED-318A-10FCFD54F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053" y="179537"/>
            <a:ext cx="2381755" cy="480948"/>
          </a:xfrm>
          <a:prstGeom prst="rect">
            <a:avLst/>
          </a:prstGeom>
        </p:spPr>
      </p:pic>
      <p:sp>
        <p:nvSpPr>
          <p:cNvPr id="6" name="Google Shape;2695;p52">
            <a:extLst>
              <a:ext uri="{FF2B5EF4-FFF2-40B4-BE49-F238E27FC236}">
                <a16:creationId xmlns:a16="http://schemas.microsoft.com/office/drawing/2014/main" id="{0FE2E7A4-C30A-0887-DD52-F3F692BC0BAA}"/>
              </a:ext>
            </a:extLst>
          </p:cNvPr>
          <p:cNvSpPr txBox="1">
            <a:spLocks/>
          </p:cNvSpPr>
          <p:nvPr/>
        </p:nvSpPr>
        <p:spPr>
          <a:xfrm>
            <a:off x="720760" y="3032658"/>
            <a:ext cx="5043087" cy="144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455A6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Experience    : </a:t>
            </a:r>
            <a:endParaRPr lang="en-US" sz="2400" dirty="0">
              <a:effectLst/>
            </a:endParaRPr>
          </a:p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dirty="0">
                <a:solidFill>
                  <a:srgbClr val="455A6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- Bootcamp AI Mastery (PT. Orbit Ventura Indonesia) (Feb 2022 – July 2022)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4" grpId="0"/>
      <p:bldP spid="2695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7181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Demo Screenshoot API</a:t>
            </a:r>
            <a:endParaRPr dirty="0"/>
          </a:p>
        </p:txBody>
      </p:sp>
      <p:cxnSp>
        <p:nvCxnSpPr>
          <p:cNvPr id="971" name="Google Shape;971;p41"/>
          <p:cNvCxnSpPr>
            <a:cxnSpLocks/>
          </p:cNvCxnSpPr>
          <p:nvPr/>
        </p:nvCxnSpPr>
        <p:spPr>
          <a:xfrm>
            <a:off x="0" y="129085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06FB2EB-92DB-51E1-F389-1259BA76D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6E078CD-2E63-B921-881D-AF49EF48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23204735-0702-E08F-580C-66E49F63C103}"/>
              </a:ext>
            </a:extLst>
          </p:cNvPr>
          <p:cNvSpPr txBox="1">
            <a:spLocks/>
          </p:cNvSpPr>
          <p:nvPr/>
        </p:nvSpPr>
        <p:spPr>
          <a:xfrm>
            <a:off x="-197116" y="1481923"/>
            <a:ext cx="34865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Failed Response</a:t>
            </a:r>
          </a:p>
        </p:txBody>
      </p:sp>
      <p:pic>
        <p:nvPicPr>
          <p:cNvPr id="11" name="Picture 10" descr="A computer screen shot of a computer error&#10;&#10;Description automatically generated">
            <a:extLst>
              <a:ext uri="{FF2B5EF4-FFF2-40B4-BE49-F238E27FC236}">
                <a16:creationId xmlns:a16="http://schemas.microsoft.com/office/drawing/2014/main" id="{937DCAA6-E9A4-7552-42C9-6DF3FA8E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960" y="2107127"/>
            <a:ext cx="3549086" cy="1280160"/>
          </a:xfrm>
          <a:prstGeom prst="rect">
            <a:avLst/>
          </a:prstGeom>
        </p:spPr>
      </p:pic>
      <p:pic>
        <p:nvPicPr>
          <p:cNvPr id="13" name="Picture 12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958F2121-83CC-42C7-0384-8444A95A3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545" y="2981748"/>
            <a:ext cx="3405916" cy="1280160"/>
          </a:xfrm>
          <a:prstGeom prst="rect">
            <a:avLst/>
          </a:prstGeom>
        </p:spPr>
      </p:pic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6B1BF70C-0195-5E8C-6634-B776A2B6D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73" y="1988820"/>
            <a:ext cx="3867871" cy="1165860"/>
          </a:xfrm>
          <a:prstGeom prst="rect">
            <a:avLst/>
          </a:prstGeom>
        </p:spPr>
      </p:pic>
      <p:pic>
        <p:nvPicPr>
          <p:cNvPr id="23" name="Picture 22" descr="A close up of a message&#10;&#10;Description automatically generated">
            <a:extLst>
              <a:ext uri="{FF2B5EF4-FFF2-40B4-BE49-F238E27FC236}">
                <a16:creationId xmlns:a16="http://schemas.microsoft.com/office/drawing/2014/main" id="{B208BC22-3308-79E2-0517-770F1FE0A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6" y="3242375"/>
            <a:ext cx="3867871" cy="1120140"/>
          </a:xfrm>
          <a:prstGeom prst="rect">
            <a:avLst/>
          </a:prstGeom>
        </p:spPr>
      </p:pic>
      <p:pic>
        <p:nvPicPr>
          <p:cNvPr id="17" name="Picture 16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53BF027B-6592-2A24-D410-90CCCCB9B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325" y="3908872"/>
            <a:ext cx="3947160" cy="1181100"/>
          </a:xfrm>
          <a:prstGeom prst="rect">
            <a:avLst/>
          </a:prstGeom>
        </p:spPr>
      </p:pic>
      <p:pic>
        <p:nvPicPr>
          <p:cNvPr id="9" name="Picture 8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A90AF2F0-28F4-1138-806B-B67D2E1FE0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009"/>
          <a:stretch/>
        </p:blipFill>
        <p:spPr>
          <a:xfrm>
            <a:off x="4921956" y="1396760"/>
            <a:ext cx="4222045" cy="1120139"/>
          </a:xfrm>
          <a:prstGeom prst="rect">
            <a:avLst/>
          </a:prstGeom>
        </p:spPr>
      </p:pic>
      <p:sp>
        <p:nvSpPr>
          <p:cNvPr id="27" name="Google Shape;7893;p73">
            <a:extLst>
              <a:ext uri="{FF2B5EF4-FFF2-40B4-BE49-F238E27FC236}">
                <a16:creationId xmlns:a16="http://schemas.microsoft.com/office/drawing/2014/main" id="{F7D26FB5-5A49-A0C9-9E70-42934DCB8CBB}"/>
              </a:ext>
            </a:extLst>
          </p:cNvPr>
          <p:cNvSpPr/>
          <p:nvPr/>
        </p:nvSpPr>
        <p:spPr>
          <a:xfrm rot="5400000">
            <a:off x="-330136" y="2982203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7827;p73">
            <a:extLst>
              <a:ext uri="{FF2B5EF4-FFF2-40B4-BE49-F238E27FC236}">
                <a16:creationId xmlns:a16="http://schemas.microsoft.com/office/drawing/2014/main" id="{E6334912-6679-34EB-FC26-D9D56CB1CD09}"/>
              </a:ext>
            </a:extLst>
          </p:cNvPr>
          <p:cNvGrpSpPr/>
          <p:nvPr/>
        </p:nvGrpSpPr>
        <p:grpSpPr>
          <a:xfrm rot="5400000">
            <a:off x="6733236" y="4806388"/>
            <a:ext cx="1340789" cy="640830"/>
            <a:chOff x="238125" y="1151100"/>
            <a:chExt cx="7139450" cy="3412300"/>
          </a:xfrm>
        </p:grpSpPr>
        <p:sp>
          <p:nvSpPr>
            <p:cNvPr id="29" name="Google Shape;7828;p73">
              <a:extLst>
                <a:ext uri="{FF2B5EF4-FFF2-40B4-BE49-F238E27FC236}">
                  <a16:creationId xmlns:a16="http://schemas.microsoft.com/office/drawing/2014/main" id="{67944248-2415-9BC9-9EA0-59AE1247ABDD}"/>
                </a:ext>
              </a:extLst>
            </p:cNvPr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29;p73">
              <a:extLst>
                <a:ext uri="{FF2B5EF4-FFF2-40B4-BE49-F238E27FC236}">
                  <a16:creationId xmlns:a16="http://schemas.microsoft.com/office/drawing/2014/main" id="{E4B39435-1BB1-A86C-AC9E-DC28BAD5ACAC}"/>
                </a:ext>
              </a:extLst>
            </p:cNvPr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30;p73">
              <a:extLst>
                <a:ext uri="{FF2B5EF4-FFF2-40B4-BE49-F238E27FC236}">
                  <a16:creationId xmlns:a16="http://schemas.microsoft.com/office/drawing/2014/main" id="{9600C927-9154-93A4-6B2C-230778CD4215}"/>
                </a:ext>
              </a:extLst>
            </p:cNvPr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31;p73">
              <a:extLst>
                <a:ext uri="{FF2B5EF4-FFF2-40B4-BE49-F238E27FC236}">
                  <a16:creationId xmlns:a16="http://schemas.microsoft.com/office/drawing/2014/main" id="{3DCCF153-BB90-D7B7-DD9E-7B503187A798}"/>
                </a:ext>
              </a:extLst>
            </p:cNvPr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32;p73">
              <a:extLst>
                <a:ext uri="{FF2B5EF4-FFF2-40B4-BE49-F238E27FC236}">
                  <a16:creationId xmlns:a16="http://schemas.microsoft.com/office/drawing/2014/main" id="{6AAF203D-71C7-73FA-D2DE-75B381B2F71F}"/>
                </a:ext>
              </a:extLst>
            </p:cNvPr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33;p73">
              <a:extLst>
                <a:ext uri="{FF2B5EF4-FFF2-40B4-BE49-F238E27FC236}">
                  <a16:creationId xmlns:a16="http://schemas.microsoft.com/office/drawing/2014/main" id="{8CA6A8AD-E5C6-0569-40CA-218700B57A99}"/>
                </a:ext>
              </a:extLst>
            </p:cNvPr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34;p73">
              <a:extLst>
                <a:ext uri="{FF2B5EF4-FFF2-40B4-BE49-F238E27FC236}">
                  <a16:creationId xmlns:a16="http://schemas.microsoft.com/office/drawing/2014/main" id="{47D7CD31-D3C8-1B6F-9CAF-1A8E7C9F9D0E}"/>
                </a:ext>
              </a:extLst>
            </p:cNvPr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35;p73">
              <a:extLst>
                <a:ext uri="{FF2B5EF4-FFF2-40B4-BE49-F238E27FC236}">
                  <a16:creationId xmlns:a16="http://schemas.microsoft.com/office/drawing/2014/main" id="{84C29E06-6C45-F95F-98E6-9DD405E3E4EF}"/>
                </a:ext>
              </a:extLst>
            </p:cNvPr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36;p73">
              <a:extLst>
                <a:ext uri="{FF2B5EF4-FFF2-40B4-BE49-F238E27FC236}">
                  <a16:creationId xmlns:a16="http://schemas.microsoft.com/office/drawing/2014/main" id="{42954D35-9FAF-1178-BEBC-8AAE21780AA1}"/>
                </a:ext>
              </a:extLst>
            </p:cNvPr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37;p73">
              <a:extLst>
                <a:ext uri="{FF2B5EF4-FFF2-40B4-BE49-F238E27FC236}">
                  <a16:creationId xmlns:a16="http://schemas.microsoft.com/office/drawing/2014/main" id="{EA1FB3ED-5B0C-8172-53AC-0E2508DB4D32}"/>
                </a:ext>
              </a:extLst>
            </p:cNvPr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38;p73">
              <a:extLst>
                <a:ext uri="{FF2B5EF4-FFF2-40B4-BE49-F238E27FC236}">
                  <a16:creationId xmlns:a16="http://schemas.microsoft.com/office/drawing/2014/main" id="{2509466E-20D7-EA0F-37C6-3A67793DA73A}"/>
                </a:ext>
              </a:extLst>
            </p:cNvPr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39;p73">
              <a:extLst>
                <a:ext uri="{FF2B5EF4-FFF2-40B4-BE49-F238E27FC236}">
                  <a16:creationId xmlns:a16="http://schemas.microsoft.com/office/drawing/2014/main" id="{C3E82328-5C0A-9DA6-6366-9D537DBE9828}"/>
                </a:ext>
              </a:extLst>
            </p:cNvPr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7827;p73">
            <a:extLst>
              <a:ext uri="{FF2B5EF4-FFF2-40B4-BE49-F238E27FC236}">
                <a16:creationId xmlns:a16="http://schemas.microsoft.com/office/drawing/2014/main" id="{466514F1-81D6-07C7-91BE-A43EA39E0A5C}"/>
              </a:ext>
            </a:extLst>
          </p:cNvPr>
          <p:cNvGrpSpPr/>
          <p:nvPr/>
        </p:nvGrpSpPr>
        <p:grpSpPr>
          <a:xfrm rot="16200000">
            <a:off x="1700035" y="4806388"/>
            <a:ext cx="1340789" cy="640830"/>
            <a:chOff x="238125" y="1151100"/>
            <a:chExt cx="7139450" cy="3412300"/>
          </a:xfrm>
        </p:grpSpPr>
        <p:sp>
          <p:nvSpPr>
            <p:cNvPr id="42" name="Google Shape;7828;p73">
              <a:extLst>
                <a:ext uri="{FF2B5EF4-FFF2-40B4-BE49-F238E27FC236}">
                  <a16:creationId xmlns:a16="http://schemas.microsoft.com/office/drawing/2014/main" id="{82073181-3309-E35D-DBAD-F25D6576A8EA}"/>
                </a:ext>
              </a:extLst>
            </p:cNvPr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9;p73">
              <a:extLst>
                <a:ext uri="{FF2B5EF4-FFF2-40B4-BE49-F238E27FC236}">
                  <a16:creationId xmlns:a16="http://schemas.microsoft.com/office/drawing/2014/main" id="{20EBBB32-5125-902F-C7EF-2F3EF4050B16}"/>
                </a:ext>
              </a:extLst>
            </p:cNvPr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30;p73">
              <a:extLst>
                <a:ext uri="{FF2B5EF4-FFF2-40B4-BE49-F238E27FC236}">
                  <a16:creationId xmlns:a16="http://schemas.microsoft.com/office/drawing/2014/main" id="{F530C06E-5931-DF3E-F50C-6308EB1D2489}"/>
                </a:ext>
              </a:extLst>
            </p:cNvPr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31;p73">
              <a:extLst>
                <a:ext uri="{FF2B5EF4-FFF2-40B4-BE49-F238E27FC236}">
                  <a16:creationId xmlns:a16="http://schemas.microsoft.com/office/drawing/2014/main" id="{9E367664-F724-2B66-DD14-98BEED0ECFC9}"/>
                </a:ext>
              </a:extLst>
            </p:cNvPr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2;p73">
              <a:extLst>
                <a:ext uri="{FF2B5EF4-FFF2-40B4-BE49-F238E27FC236}">
                  <a16:creationId xmlns:a16="http://schemas.microsoft.com/office/drawing/2014/main" id="{A517CECA-4917-7CDD-0DD0-8F0C259A152F}"/>
                </a:ext>
              </a:extLst>
            </p:cNvPr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3;p73">
              <a:extLst>
                <a:ext uri="{FF2B5EF4-FFF2-40B4-BE49-F238E27FC236}">
                  <a16:creationId xmlns:a16="http://schemas.microsoft.com/office/drawing/2014/main" id="{90ED481E-3FD6-454D-F6E8-6BB004BF2BE9}"/>
                </a:ext>
              </a:extLst>
            </p:cNvPr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4;p73">
              <a:extLst>
                <a:ext uri="{FF2B5EF4-FFF2-40B4-BE49-F238E27FC236}">
                  <a16:creationId xmlns:a16="http://schemas.microsoft.com/office/drawing/2014/main" id="{DF49A14B-9986-FBE1-1EB4-F18F7E4D4776}"/>
                </a:ext>
              </a:extLst>
            </p:cNvPr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5;p73">
              <a:extLst>
                <a:ext uri="{FF2B5EF4-FFF2-40B4-BE49-F238E27FC236}">
                  <a16:creationId xmlns:a16="http://schemas.microsoft.com/office/drawing/2014/main" id="{DE203174-6A54-AC23-0E16-76D8CB3D99E1}"/>
                </a:ext>
              </a:extLst>
            </p:cNvPr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6;p73">
              <a:extLst>
                <a:ext uri="{FF2B5EF4-FFF2-40B4-BE49-F238E27FC236}">
                  <a16:creationId xmlns:a16="http://schemas.microsoft.com/office/drawing/2014/main" id="{A0AE2B53-38FC-B341-396B-09AA48C96122}"/>
                </a:ext>
              </a:extLst>
            </p:cNvPr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7;p73">
              <a:extLst>
                <a:ext uri="{FF2B5EF4-FFF2-40B4-BE49-F238E27FC236}">
                  <a16:creationId xmlns:a16="http://schemas.microsoft.com/office/drawing/2014/main" id="{025A5ED3-7EDF-D115-F1ED-1BBC238E8A1F}"/>
                </a:ext>
              </a:extLst>
            </p:cNvPr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38;p73">
              <a:extLst>
                <a:ext uri="{FF2B5EF4-FFF2-40B4-BE49-F238E27FC236}">
                  <a16:creationId xmlns:a16="http://schemas.microsoft.com/office/drawing/2014/main" id="{2CE6FFBD-EFEC-53F0-AD54-916B13525089}"/>
                </a:ext>
              </a:extLst>
            </p:cNvPr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839;p73">
              <a:extLst>
                <a:ext uri="{FF2B5EF4-FFF2-40B4-BE49-F238E27FC236}">
                  <a16:creationId xmlns:a16="http://schemas.microsoft.com/office/drawing/2014/main" id="{0BB420D9-A7CA-4489-591C-3E9E83DD94F3}"/>
                </a:ext>
              </a:extLst>
            </p:cNvPr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893;p73">
            <a:extLst>
              <a:ext uri="{FF2B5EF4-FFF2-40B4-BE49-F238E27FC236}">
                <a16:creationId xmlns:a16="http://schemas.microsoft.com/office/drawing/2014/main" id="{FAF92FCF-C717-4263-2D42-7F0B32B00D96}"/>
              </a:ext>
            </a:extLst>
          </p:cNvPr>
          <p:cNvSpPr/>
          <p:nvPr/>
        </p:nvSpPr>
        <p:spPr>
          <a:xfrm rot="16200000">
            <a:off x="8984763" y="2982592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5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7" name="Google Shape;2497;p50"/>
          <p:cNvGrpSpPr/>
          <p:nvPr/>
        </p:nvGrpSpPr>
        <p:grpSpPr>
          <a:xfrm>
            <a:off x="250729" y="3439729"/>
            <a:ext cx="1330711" cy="1703773"/>
            <a:chOff x="4457000" y="3079471"/>
            <a:chExt cx="785266" cy="1126536"/>
          </a:xfrm>
        </p:grpSpPr>
        <p:sp>
          <p:nvSpPr>
            <p:cNvPr id="2498" name="Google Shape;2498;p50"/>
            <p:cNvSpPr/>
            <p:nvPr/>
          </p:nvSpPr>
          <p:spPr>
            <a:xfrm>
              <a:off x="4862732" y="3271680"/>
              <a:ext cx="237483" cy="545392"/>
            </a:xfrm>
            <a:custGeom>
              <a:avLst/>
              <a:gdLst/>
              <a:ahLst/>
              <a:cxnLst/>
              <a:rect l="l" t="t" r="r" b="b"/>
              <a:pathLst>
                <a:path w="10875" h="24975" extrusionOk="0">
                  <a:moveTo>
                    <a:pt x="6819" y="0"/>
                  </a:moveTo>
                  <a:cubicBezTo>
                    <a:pt x="6544" y="0"/>
                    <a:pt x="6261" y="38"/>
                    <a:pt x="5971" y="122"/>
                  </a:cubicBezTo>
                  <a:cubicBezTo>
                    <a:pt x="4137" y="622"/>
                    <a:pt x="3403" y="2624"/>
                    <a:pt x="3102" y="4292"/>
                  </a:cubicBezTo>
                  <a:cubicBezTo>
                    <a:pt x="2669" y="6460"/>
                    <a:pt x="2335" y="8628"/>
                    <a:pt x="2002" y="10796"/>
                  </a:cubicBezTo>
                  <a:cubicBezTo>
                    <a:pt x="1668" y="12998"/>
                    <a:pt x="1335" y="15199"/>
                    <a:pt x="1001" y="17401"/>
                  </a:cubicBezTo>
                  <a:cubicBezTo>
                    <a:pt x="834" y="18635"/>
                    <a:pt x="634" y="19869"/>
                    <a:pt x="467" y="21137"/>
                  </a:cubicBezTo>
                  <a:cubicBezTo>
                    <a:pt x="401" y="21737"/>
                    <a:pt x="300" y="22371"/>
                    <a:pt x="234" y="22972"/>
                  </a:cubicBezTo>
                  <a:cubicBezTo>
                    <a:pt x="134" y="23605"/>
                    <a:pt x="34" y="24206"/>
                    <a:pt x="0" y="24806"/>
                  </a:cubicBezTo>
                  <a:cubicBezTo>
                    <a:pt x="0" y="24915"/>
                    <a:pt x="88" y="24974"/>
                    <a:pt x="174" y="24974"/>
                  </a:cubicBezTo>
                  <a:cubicBezTo>
                    <a:pt x="247" y="24974"/>
                    <a:pt x="319" y="24931"/>
                    <a:pt x="334" y="24840"/>
                  </a:cubicBezTo>
                  <a:cubicBezTo>
                    <a:pt x="567" y="23805"/>
                    <a:pt x="667" y="22738"/>
                    <a:pt x="834" y="21704"/>
                  </a:cubicBezTo>
                  <a:cubicBezTo>
                    <a:pt x="968" y="20637"/>
                    <a:pt x="1134" y="19569"/>
                    <a:pt x="1268" y="18535"/>
                  </a:cubicBezTo>
                  <a:cubicBezTo>
                    <a:pt x="1601" y="16434"/>
                    <a:pt x="1902" y="14332"/>
                    <a:pt x="2235" y="12231"/>
                  </a:cubicBezTo>
                  <a:cubicBezTo>
                    <a:pt x="2535" y="10129"/>
                    <a:pt x="2869" y="8028"/>
                    <a:pt x="3203" y="5926"/>
                  </a:cubicBezTo>
                  <a:cubicBezTo>
                    <a:pt x="3503" y="4158"/>
                    <a:pt x="3636" y="1957"/>
                    <a:pt x="5204" y="789"/>
                  </a:cubicBezTo>
                  <a:cubicBezTo>
                    <a:pt x="5724" y="429"/>
                    <a:pt x="6329" y="249"/>
                    <a:pt x="6938" y="249"/>
                  </a:cubicBezTo>
                  <a:cubicBezTo>
                    <a:pt x="7344" y="249"/>
                    <a:pt x="7752" y="329"/>
                    <a:pt x="8139" y="489"/>
                  </a:cubicBezTo>
                  <a:cubicBezTo>
                    <a:pt x="9140" y="956"/>
                    <a:pt x="10041" y="1590"/>
                    <a:pt x="10808" y="2390"/>
                  </a:cubicBezTo>
                  <a:cubicBezTo>
                    <a:pt x="10841" y="2390"/>
                    <a:pt x="10875" y="2357"/>
                    <a:pt x="10875" y="2323"/>
                  </a:cubicBezTo>
                  <a:cubicBezTo>
                    <a:pt x="9765" y="1271"/>
                    <a:pt x="8414" y="0"/>
                    <a:pt x="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0"/>
            <p:cNvSpPr/>
            <p:nvPr/>
          </p:nvSpPr>
          <p:spPr>
            <a:xfrm>
              <a:off x="4947962" y="3213725"/>
              <a:ext cx="294304" cy="309765"/>
            </a:xfrm>
            <a:custGeom>
              <a:avLst/>
              <a:gdLst/>
              <a:ahLst/>
              <a:cxnLst/>
              <a:rect l="l" t="t" r="r" b="b"/>
              <a:pathLst>
                <a:path w="13477" h="14185" extrusionOk="0">
                  <a:moveTo>
                    <a:pt x="6788" y="1"/>
                  </a:moveTo>
                  <a:cubicBezTo>
                    <a:pt x="5261" y="1"/>
                    <a:pt x="4248" y="1592"/>
                    <a:pt x="5204" y="3710"/>
                  </a:cubicBezTo>
                  <a:cubicBezTo>
                    <a:pt x="5204" y="3710"/>
                    <a:pt x="4565" y="3480"/>
                    <a:pt x="3762" y="3480"/>
                  </a:cubicBezTo>
                  <a:cubicBezTo>
                    <a:pt x="2944" y="3480"/>
                    <a:pt x="1957" y="3718"/>
                    <a:pt x="1301" y="4677"/>
                  </a:cubicBezTo>
                  <a:cubicBezTo>
                    <a:pt x="0" y="6579"/>
                    <a:pt x="1534" y="11449"/>
                    <a:pt x="13476" y="14184"/>
                  </a:cubicBezTo>
                  <a:cubicBezTo>
                    <a:pt x="13109" y="10448"/>
                    <a:pt x="12142" y="6812"/>
                    <a:pt x="10608" y="3410"/>
                  </a:cubicBezTo>
                  <a:cubicBezTo>
                    <a:pt x="9482" y="969"/>
                    <a:pt x="7979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0"/>
            <p:cNvSpPr/>
            <p:nvPr/>
          </p:nvSpPr>
          <p:spPr>
            <a:xfrm>
              <a:off x="5031139" y="3290962"/>
              <a:ext cx="195817" cy="216497"/>
            </a:xfrm>
            <a:custGeom>
              <a:avLst/>
              <a:gdLst/>
              <a:ahLst/>
              <a:cxnLst/>
              <a:rect l="l" t="t" r="r" b="b"/>
              <a:pathLst>
                <a:path w="8967" h="9914" extrusionOk="0">
                  <a:moveTo>
                    <a:pt x="4770" y="1"/>
                  </a:moveTo>
                  <a:cubicBezTo>
                    <a:pt x="4759" y="1"/>
                    <a:pt x="4745" y="11"/>
                    <a:pt x="4730" y="39"/>
                  </a:cubicBezTo>
                  <a:cubicBezTo>
                    <a:pt x="4430" y="1174"/>
                    <a:pt x="4263" y="2374"/>
                    <a:pt x="4297" y="3575"/>
                  </a:cubicBezTo>
                  <a:cubicBezTo>
                    <a:pt x="4063" y="3308"/>
                    <a:pt x="3796" y="3042"/>
                    <a:pt x="3530" y="2741"/>
                  </a:cubicBezTo>
                  <a:cubicBezTo>
                    <a:pt x="2963" y="2141"/>
                    <a:pt x="2362" y="1507"/>
                    <a:pt x="1762" y="907"/>
                  </a:cubicBezTo>
                  <a:cubicBezTo>
                    <a:pt x="1728" y="907"/>
                    <a:pt x="1695" y="907"/>
                    <a:pt x="1728" y="940"/>
                  </a:cubicBezTo>
                  <a:cubicBezTo>
                    <a:pt x="2729" y="2041"/>
                    <a:pt x="3696" y="3142"/>
                    <a:pt x="4630" y="4276"/>
                  </a:cubicBezTo>
                  <a:cubicBezTo>
                    <a:pt x="3897" y="4276"/>
                    <a:pt x="3163" y="4309"/>
                    <a:pt x="2429" y="4376"/>
                  </a:cubicBezTo>
                  <a:cubicBezTo>
                    <a:pt x="1628" y="4409"/>
                    <a:pt x="828" y="4543"/>
                    <a:pt x="27" y="4643"/>
                  </a:cubicBezTo>
                  <a:cubicBezTo>
                    <a:pt x="0" y="4643"/>
                    <a:pt x="16" y="4685"/>
                    <a:pt x="24" y="4685"/>
                  </a:cubicBezTo>
                  <a:cubicBezTo>
                    <a:pt x="26" y="4685"/>
                    <a:pt x="27" y="4683"/>
                    <a:pt x="27" y="4676"/>
                  </a:cubicBezTo>
                  <a:cubicBezTo>
                    <a:pt x="828" y="4576"/>
                    <a:pt x="1628" y="4509"/>
                    <a:pt x="2429" y="4476"/>
                  </a:cubicBezTo>
                  <a:cubicBezTo>
                    <a:pt x="2685" y="4465"/>
                    <a:pt x="2940" y="4461"/>
                    <a:pt x="3197" y="4461"/>
                  </a:cubicBezTo>
                  <a:cubicBezTo>
                    <a:pt x="3711" y="4461"/>
                    <a:pt x="4230" y="4476"/>
                    <a:pt x="4764" y="4476"/>
                  </a:cubicBezTo>
                  <a:cubicBezTo>
                    <a:pt x="5264" y="5110"/>
                    <a:pt x="5765" y="5744"/>
                    <a:pt x="6232" y="6344"/>
                  </a:cubicBezTo>
                  <a:lnTo>
                    <a:pt x="5598" y="6344"/>
                  </a:lnTo>
                  <a:cubicBezTo>
                    <a:pt x="5231" y="6344"/>
                    <a:pt x="4864" y="6377"/>
                    <a:pt x="4497" y="6411"/>
                  </a:cubicBezTo>
                  <a:cubicBezTo>
                    <a:pt x="3763" y="6477"/>
                    <a:pt x="3029" y="6577"/>
                    <a:pt x="2295" y="6744"/>
                  </a:cubicBezTo>
                  <a:cubicBezTo>
                    <a:pt x="2295" y="6744"/>
                    <a:pt x="2295" y="6778"/>
                    <a:pt x="2295" y="6811"/>
                  </a:cubicBezTo>
                  <a:cubicBezTo>
                    <a:pt x="3029" y="6711"/>
                    <a:pt x="3763" y="6644"/>
                    <a:pt x="4497" y="6611"/>
                  </a:cubicBezTo>
                  <a:lnTo>
                    <a:pt x="6098" y="6611"/>
                  </a:lnTo>
                  <a:cubicBezTo>
                    <a:pt x="6148" y="6627"/>
                    <a:pt x="6198" y="6636"/>
                    <a:pt x="6248" y="6636"/>
                  </a:cubicBezTo>
                  <a:cubicBezTo>
                    <a:pt x="6298" y="6636"/>
                    <a:pt x="6348" y="6627"/>
                    <a:pt x="6398" y="6611"/>
                  </a:cubicBezTo>
                  <a:cubicBezTo>
                    <a:pt x="6732" y="7011"/>
                    <a:pt x="7065" y="7445"/>
                    <a:pt x="7366" y="7845"/>
                  </a:cubicBezTo>
                  <a:cubicBezTo>
                    <a:pt x="7633" y="8179"/>
                    <a:pt x="7866" y="8512"/>
                    <a:pt x="8100" y="8846"/>
                  </a:cubicBezTo>
                  <a:cubicBezTo>
                    <a:pt x="8366" y="9179"/>
                    <a:pt x="8600" y="9580"/>
                    <a:pt x="8867" y="9913"/>
                  </a:cubicBezTo>
                  <a:cubicBezTo>
                    <a:pt x="8933" y="9913"/>
                    <a:pt x="8967" y="9880"/>
                    <a:pt x="8967" y="9846"/>
                  </a:cubicBezTo>
                  <a:cubicBezTo>
                    <a:pt x="8800" y="9513"/>
                    <a:pt x="8600" y="9179"/>
                    <a:pt x="8366" y="8879"/>
                  </a:cubicBezTo>
                  <a:cubicBezTo>
                    <a:pt x="8166" y="8579"/>
                    <a:pt x="7966" y="8279"/>
                    <a:pt x="7766" y="7978"/>
                  </a:cubicBezTo>
                  <a:cubicBezTo>
                    <a:pt x="7599" y="7745"/>
                    <a:pt x="7466" y="7511"/>
                    <a:pt x="7299" y="7278"/>
                  </a:cubicBezTo>
                  <a:lnTo>
                    <a:pt x="7299" y="7111"/>
                  </a:lnTo>
                  <a:cubicBezTo>
                    <a:pt x="7299" y="7044"/>
                    <a:pt x="7332" y="6911"/>
                    <a:pt x="7332" y="6811"/>
                  </a:cubicBezTo>
                  <a:cubicBezTo>
                    <a:pt x="7366" y="6577"/>
                    <a:pt x="7399" y="6377"/>
                    <a:pt x="7432" y="6144"/>
                  </a:cubicBezTo>
                  <a:cubicBezTo>
                    <a:pt x="7466" y="5910"/>
                    <a:pt x="7499" y="5677"/>
                    <a:pt x="7532" y="5477"/>
                  </a:cubicBezTo>
                  <a:cubicBezTo>
                    <a:pt x="7566" y="5243"/>
                    <a:pt x="7633" y="5010"/>
                    <a:pt x="7699" y="4776"/>
                  </a:cubicBezTo>
                  <a:cubicBezTo>
                    <a:pt x="7699" y="4757"/>
                    <a:pt x="7688" y="4738"/>
                    <a:pt x="7679" y="4738"/>
                  </a:cubicBezTo>
                  <a:cubicBezTo>
                    <a:pt x="7672" y="4738"/>
                    <a:pt x="7666" y="4748"/>
                    <a:pt x="7666" y="4776"/>
                  </a:cubicBezTo>
                  <a:cubicBezTo>
                    <a:pt x="7633" y="4910"/>
                    <a:pt x="7599" y="5043"/>
                    <a:pt x="7532" y="5176"/>
                  </a:cubicBezTo>
                  <a:cubicBezTo>
                    <a:pt x="7532" y="5277"/>
                    <a:pt x="7499" y="5377"/>
                    <a:pt x="7466" y="5477"/>
                  </a:cubicBezTo>
                  <a:cubicBezTo>
                    <a:pt x="7399" y="5710"/>
                    <a:pt x="7366" y="5910"/>
                    <a:pt x="7299" y="6144"/>
                  </a:cubicBezTo>
                  <a:cubicBezTo>
                    <a:pt x="7232" y="6377"/>
                    <a:pt x="7199" y="6577"/>
                    <a:pt x="7166" y="6778"/>
                  </a:cubicBezTo>
                  <a:cubicBezTo>
                    <a:pt x="7166" y="6878"/>
                    <a:pt x="7132" y="6978"/>
                    <a:pt x="7132" y="7078"/>
                  </a:cubicBezTo>
                  <a:cubicBezTo>
                    <a:pt x="6932" y="6778"/>
                    <a:pt x="6699" y="6477"/>
                    <a:pt x="6465" y="6177"/>
                  </a:cubicBezTo>
                  <a:cubicBezTo>
                    <a:pt x="5831" y="5343"/>
                    <a:pt x="5164" y="4543"/>
                    <a:pt x="4497" y="3775"/>
                  </a:cubicBezTo>
                  <a:lnTo>
                    <a:pt x="4497" y="3742"/>
                  </a:lnTo>
                  <a:cubicBezTo>
                    <a:pt x="4464" y="2508"/>
                    <a:pt x="4597" y="1240"/>
                    <a:pt x="4797" y="39"/>
                  </a:cubicBezTo>
                  <a:cubicBezTo>
                    <a:pt x="4797" y="20"/>
                    <a:pt x="4786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0"/>
            <p:cNvSpPr/>
            <p:nvPr/>
          </p:nvSpPr>
          <p:spPr>
            <a:xfrm>
              <a:off x="5030986" y="3352281"/>
              <a:ext cx="56122" cy="2206"/>
            </a:xfrm>
            <a:custGeom>
              <a:avLst/>
              <a:gdLst/>
              <a:ahLst/>
              <a:cxnLst/>
              <a:rect l="l" t="t" r="r" b="b"/>
              <a:pathLst>
                <a:path w="2570" h="101" extrusionOk="0">
                  <a:moveTo>
                    <a:pt x="1268" y="0"/>
                  </a:moveTo>
                  <a:cubicBezTo>
                    <a:pt x="868" y="0"/>
                    <a:pt x="434" y="0"/>
                    <a:pt x="34" y="33"/>
                  </a:cubicBezTo>
                  <a:cubicBezTo>
                    <a:pt x="1" y="33"/>
                    <a:pt x="1" y="100"/>
                    <a:pt x="34" y="100"/>
                  </a:cubicBezTo>
                  <a:cubicBezTo>
                    <a:pt x="434" y="67"/>
                    <a:pt x="901" y="67"/>
                    <a:pt x="1335" y="67"/>
                  </a:cubicBezTo>
                  <a:cubicBezTo>
                    <a:pt x="1769" y="67"/>
                    <a:pt x="2169" y="100"/>
                    <a:pt x="2569" y="100"/>
                  </a:cubicBezTo>
                  <a:lnTo>
                    <a:pt x="2569" y="67"/>
                  </a:lnTo>
                  <a:cubicBezTo>
                    <a:pt x="2136" y="0"/>
                    <a:pt x="1702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0"/>
            <p:cNvSpPr/>
            <p:nvPr/>
          </p:nvSpPr>
          <p:spPr>
            <a:xfrm>
              <a:off x="5163559" y="3347346"/>
              <a:ext cx="8779" cy="53567"/>
            </a:xfrm>
            <a:custGeom>
              <a:avLst/>
              <a:gdLst/>
              <a:ahLst/>
              <a:cxnLst/>
              <a:rect l="l" t="t" r="r" b="b"/>
              <a:pathLst>
                <a:path w="402" h="2453" extrusionOk="0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68" y="460"/>
                    <a:pt x="201" y="827"/>
                    <a:pt x="134" y="1227"/>
                  </a:cubicBezTo>
                  <a:cubicBezTo>
                    <a:pt x="101" y="1427"/>
                    <a:pt x="101" y="1660"/>
                    <a:pt x="67" y="1861"/>
                  </a:cubicBezTo>
                  <a:cubicBezTo>
                    <a:pt x="34" y="2027"/>
                    <a:pt x="1" y="2228"/>
                    <a:pt x="1" y="2428"/>
                  </a:cubicBezTo>
                  <a:cubicBezTo>
                    <a:pt x="17" y="2444"/>
                    <a:pt x="34" y="2453"/>
                    <a:pt x="47" y="2453"/>
                  </a:cubicBezTo>
                  <a:cubicBezTo>
                    <a:pt x="59" y="2453"/>
                    <a:pt x="67" y="2444"/>
                    <a:pt x="67" y="2428"/>
                  </a:cubicBezTo>
                  <a:cubicBezTo>
                    <a:pt x="134" y="2228"/>
                    <a:pt x="134" y="2027"/>
                    <a:pt x="134" y="1861"/>
                  </a:cubicBezTo>
                  <a:cubicBezTo>
                    <a:pt x="168" y="1660"/>
                    <a:pt x="201" y="1460"/>
                    <a:pt x="201" y="1260"/>
                  </a:cubicBezTo>
                  <a:cubicBezTo>
                    <a:pt x="268" y="827"/>
                    <a:pt x="301" y="426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0"/>
            <p:cNvSpPr/>
            <p:nvPr/>
          </p:nvSpPr>
          <p:spPr>
            <a:xfrm>
              <a:off x="5141722" y="3275960"/>
              <a:ext cx="10569" cy="53021"/>
            </a:xfrm>
            <a:custGeom>
              <a:avLst/>
              <a:gdLst/>
              <a:ahLst/>
              <a:cxnLst/>
              <a:rect l="l" t="t" r="r" b="b"/>
              <a:pathLst>
                <a:path w="484" h="2428" extrusionOk="0">
                  <a:moveTo>
                    <a:pt x="463" y="1"/>
                  </a:moveTo>
                  <a:cubicBezTo>
                    <a:pt x="450" y="1"/>
                    <a:pt x="434" y="9"/>
                    <a:pt x="434" y="26"/>
                  </a:cubicBezTo>
                  <a:cubicBezTo>
                    <a:pt x="334" y="426"/>
                    <a:pt x="234" y="827"/>
                    <a:pt x="133" y="1227"/>
                  </a:cubicBezTo>
                  <a:cubicBezTo>
                    <a:pt x="100" y="1427"/>
                    <a:pt x="67" y="1627"/>
                    <a:pt x="33" y="1827"/>
                  </a:cubicBezTo>
                  <a:cubicBezTo>
                    <a:pt x="0" y="2027"/>
                    <a:pt x="0" y="2228"/>
                    <a:pt x="0" y="2428"/>
                  </a:cubicBezTo>
                  <a:lnTo>
                    <a:pt x="33" y="2428"/>
                  </a:lnTo>
                  <a:cubicBezTo>
                    <a:pt x="100" y="2228"/>
                    <a:pt x="133" y="2061"/>
                    <a:pt x="133" y="1861"/>
                  </a:cubicBezTo>
                  <a:cubicBezTo>
                    <a:pt x="167" y="1660"/>
                    <a:pt x="200" y="1460"/>
                    <a:pt x="234" y="1260"/>
                  </a:cubicBezTo>
                  <a:cubicBezTo>
                    <a:pt x="300" y="860"/>
                    <a:pt x="367" y="426"/>
                    <a:pt x="467" y="26"/>
                  </a:cubicBezTo>
                  <a:cubicBezTo>
                    <a:pt x="484" y="9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0"/>
            <p:cNvSpPr/>
            <p:nvPr/>
          </p:nvSpPr>
          <p:spPr>
            <a:xfrm>
              <a:off x="4684258" y="3487954"/>
              <a:ext cx="131156" cy="369884"/>
            </a:xfrm>
            <a:custGeom>
              <a:avLst/>
              <a:gdLst/>
              <a:ahLst/>
              <a:cxnLst/>
              <a:rect l="l" t="t" r="r" b="b"/>
              <a:pathLst>
                <a:path w="6006" h="16938" extrusionOk="0">
                  <a:moveTo>
                    <a:pt x="2366" y="1"/>
                  </a:moveTo>
                  <a:cubicBezTo>
                    <a:pt x="1259" y="1"/>
                    <a:pt x="492" y="1197"/>
                    <a:pt x="1" y="2093"/>
                  </a:cubicBezTo>
                  <a:cubicBezTo>
                    <a:pt x="1" y="2117"/>
                    <a:pt x="17" y="2140"/>
                    <a:pt x="27" y="2140"/>
                  </a:cubicBezTo>
                  <a:cubicBezTo>
                    <a:pt x="31" y="2140"/>
                    <a:pt x="34" y="2136"/>
                    <a:pt x="34" y="2126"/>
                  </a:cubicBezTo>
                  <a:cubicBezTo>
                    <a:pt x="360" y="1638"/>
                    <a:pt x="1290" y="323"/>
                    <a:pt x="2296" y="323"/>
                  </a:cubicBezTo>
                  <a:cubicBezTo>
                    <a:pt x="2320" y="323"/>
                    <a:pt x="2345" y="324"/>
                    <a:pt x="2369" y="325"/>
                  </a:cubicBezTo>
                  <a:cubicBezTo>
                    <a:pt x="3103" y="392"/>
                    <a:pt x="3670" y="892"/>
                    <a:pt x="4004" y="2660"/>
                  </a:cubicBezTo>
                  <a:cubicBezTo>
                    <a:pt x="4838" y="7097"/>
                    <a:pt x="5638" y="16136"/>
                    <a:pt x="5738" y="16703"/>
                  </a:cubicBezTo>
                  <a:cubicBezTo>
                    <a:pt x="5754" y="16862"/>
                    <a:pt x="5815" y="16938"/>
                    <a:pt x="5875" y="16938"/>
                  </a:cubicBezTo>
                  <a:cubicBezTo>
                    <a:pt x="5941" y="16938"/>
                    <a:pt x="6005" y="16845"/>
                    <a:pt x="6005" y="16670"/>
                  </a:cubicBezTo>
                  <a:cubicBezTo>
                    <a:pt x="6005" y="15936"/>
                    <a:pt x="5938" y="15202"/>
                    <a:pt x="5872" y="14469"/>
                  </a:cubicBezTo>
                  <a:cubicBezTo>
                    <a:pt x="5805" y="13735"/>
                    <a:pt x="5738" y="12967"/>
                    <a:pt x="5638" y="12234"/>
                  </a:cubicBezTo>
                  <a:cubicBezTo>
                    <a:pt x="5471" y="10733"/>
                    <a:pt x="5305" y="9265"/>
                    <a:pt x="5104" y="7764"/>
                  </a:cubicBezTo>
                  <a:cubicBezTo>
                    <a:pt x="4904" y="6296"/>
                    <a:pt x="4704" y="4828"/>
                    <a:pt x="4471" y="3361"/>
                  </a:cubicBezTo>
                  <a:cubicBezTo>
                    <a:pt x="4404" y="2660"/>
                    <a:pt x="4237" y="1993"/>
                    <a:pt x="4037" y="1359"/>
                  </a:cubicBezTo>
                  <a:cubicBezTo>
                    <a:pt x="3870" y="792"/>
                    <a:pt x="3470" y="325"/>
                    <a:pt x="2903" y="92"/>
                  </a:cubicBezTo>
                  <a:cubicBezTo>
                    <a:pt x="2716" y="29"/>
                    <a:pt x="2537" y="1"/>
                    <a:pt x="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0"/>
            <p:cNvSpPr/>
            <p:nvPr/>
          </p:nvSpPr>
          <p:spPr>
            <a:xfrm>
              <a:off x="4558979" y="3461313"/>
              <a:ext cx="210557" cy="262487"/>
            </a:xfrm>
            <a:custGeom>
              <a:avLst/>
              <a:gdLst/>
              <a:ahLst/>
              <a:cxnLst/>
              <a:rect l="l" t="t" r="r" b="b"/>
              <a:pathLst>
                <a:path w="9642" h="12020" extrusionOk="0">
                  <a:moveTo>
                    <a:pt x="5832" y="1"/>
                  </a:moveTo>
                  <a:cubicBezTo>
                    <a:pt x="5565" y="1"/>
                    <a:pt x="5181" y="175"/>
                    <a:pt x="4637" y="611"/>
                  </a:cubicBezTo>
                  <a:cubicBezTo>
                    <a:pt x="134" y="4214"/>
                    <a:pt x="0" y="12019"/>
                    <a:pt x="0" y="12019"/>
                  </a:cubicBezTo>
                  <a:cubicBezTo>
                    <a:pt x="0" y="12019"/>
                    <a:pt x="8006" y="7383"/>
                    <a:pt x="9007" y="4314"/>
                  </a:cubicBezTo>
                  <a:cubicBezTo>
                    <a:pt x="9641" y="2339"/>
                    <a:pt x="9185" y="1778"/>
                    <a:pt x="8463" y="1778"/>
                  </a:cubicBezTo>
                  <a:cubicBezTo>
                    <a:pt x="7514" y="1778"/>
                    <a:pt x="6105" y="2746"/>
                    <a:pt x="6105" y="2746"/>
                  </a:cubicBezTo>
                  <a:cubicBezTo>
                    <a:pt x="6105" y="2746"/>
                    <a:pt x="6892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0"/>
            <p:cNvSpPr/>
            <p:nvPr/>
          </p:nvSpPr>
          <p:spPr>
            <a:xfrm>
              <a:off x="4569897" y="3510009"/>
              <a:ext cx="157361" cy="192956"/>
            </a:xfrm>
            <a:custGeom>
              <a:avLst/>
              <a:gdLst/>
              <a:ahLst/>
              <a:cxnLst/>
              <a:rect l="l" t="t" r="r" b="b"/>
              <a:pathLst>
                <a:path w="7206" h="8836" extrusionOk="0">
                  <a:moveTo>
                    <a:pt x="7206" y="2684"/>
                  </a:moveTo>
                  <a:cubicBezTo>
                    <a:pt x="7197" y="2686"/>
                    <a:pt x="7188" y="2687"/>
                    <a:pt x="7179" y="2688"/>
                  </a:cubicBezTo>
                  <a:lnTo>
                    <a:pt x="7179" y="2688"/>
                  </a:lnTo>
                  <a:cubicBezTo>
                    <a:pt x="7182" y="2692"/>
                    <a:pt x="7185" y="2694"/>
                    <a:pt x="7189" y="2694"/>
                  </a:cubicBezTo>
                  <a:cubicBezTo>
                    <a:pt x="7194" y="2694"/>
                    <a:pt x="7199" y="2691"/>
                    <a:pt x="7206" y="2684"/>
                  </a:cubicBezTo>
                  <a:close/>
                  <a:moveTo>
                    <a:pt x="3352" y="1"/>
                  </a:moveTo>
                  <a:cubicBezTo>
                    <a:pt x="3333" y="1"/>
                    <a:pt x="3303" y="16"/>
                    <a:pt x="3303" y="16"/>
                  </a:cubicBezTo>
                  <a:cubicBezTo>
                    <a:pt x="3403" y="416"/>
                    <a:pt x="3503" y="816"/>
                    <a:pt x="3603" y="1216"/>
                  </a:cubicBezTo>
                  <a:cubicBezTo>
                    <a:pt x="3703" y="1583"/>
                    <a:pt x="3837" y="1950"/>
                    <a:pt x="3970" y="2351"/>
                  </a:cubicBezTo>
                  <a:cubicBezTo>
                    <a:pt x="3670" y="2718"/>
                    <a:pt x="3370" y="3118"/>
                    <a:pt x="3136" y="3518"/>
                  </a:cubicBezTo>
                  <a:cubicBezTo>
                    <a:pt x="3003" y="3118"/>
                    <a:pt x="2803" y="2751"/>
                    <a:pt x="2703" y="2351"/>
                  </a:cubicBezTo>
                  <a:cubicBezTo>
                    <a:pt x="2703" y="2339"/>
                    <a:pt x="2695" y="2336"/>
                    <a:pt x="2687" y="2336"/>
                  </a:cubicBezTo>
                  <a:cubicBezTo>
                    <a:pt x="2669" y="2336"/>
                    <a:pt x="2647" y="2351"/>
                    <a:pt x="2669" y="2351"/>
                  </a:cubicBezTo>
                  <a:cubicBezTo>
                    <a:pt x="2803" y="2784"/>
                    <a:pt x="2869" y="3218"/>
                    <a:pt x="3003" y="3685"/>
                  </a:cubicBezTo>
                  <a:cubicBezTo>
                    <a:pt x="2836" y="3952"/>
                    <a:pt x="2636" y="4219"/>
                    <a:pt x="2469" y="4485"/>
                  </a:cubicBezTo>
                  <a:cubicBezTo>
                    <a:pt x="2136" y="4986"/>
                    <a:pt x="1835" y="5486"/>
                    <a:pt x="1535" y="5987"/>
                  </a:cubicBezTo>
                  <a:cubicBezTo>
                    <a:pt x="1502" y="6020"/>
                    <a:pt x="1468" y="6087"/>
                    <a:pt x="1468" y="6120"/>
                  </a:cubicBezTo>
                  <a:cubicBezTo>
                    <a:pt x="968" y="6987"/>
                    <a:pt x="468" y="7888"/>
                    <a:pt x="1" y="8789"/>
                  </a:cubicBezTo>
                  <a:cubicBezTo>
                    <a:pt x="1" y="8812"/>
                    <a:pt x="17" y="8836"/>
                    <a:pt x="39" y="8836"/>
                  </a:cubicBezTo>
                  <a:cubicBezTo>
                    <a:pt x="48" y="8836"/>
                    <a:pt x="58" y="8832"/>
                    <a:pt x="67" y="8822"/>
                  </a:cubicBezTo>
                  <a:cubicBezTo>
                    <a:pt x="534" y="7921"/>
                    <a:pt x="1068" y="7054"/>
                    <a:pt x="1602" y="6220"/>
                  </a:cubicBezTo>
                  <a:cubicBezTo>
                    <a:pt x="1702" y="6187"/>
                    <a:pt x="1769" y="6187"/>
                    <a:pt x="1869" y="6153"/>
                  </a:cubicBezTo>
                  <a:lnTo>
                    <a:pt x="2136" y="6120"/>
                  </a:lnTo>
                  <a:cubicBezTo>
                    <a:pt x="2369" y="6053"/>
                    <a:pt x="2569" y="6020"/>
                    <a:pt x="2769" y="5953"/>
                  </a:cubicBezTo>
                  <a:cubicBezTo>
                    <a:pt x="3203" y="5853"/>
                    <a:pt x="3570" y="5753"/>
                    <a:pt x="4004" y="5686"/>
                  </a:cubicBezTo>
                  <a:cubicBezTo>
                    <a:pt x="4037" y="5686"/>
                    <a:pt x="4004" y="5653"/>
                    <a:pt x="4004" y="5653"/>
                  </a:cubicBezTo>
                  <a:cubicBezTo>
                    <a:pt x="3503" y="5720"/>
                    <a:pt x="3036" y="5786"/>
                    <a:pt x="2536" y="5853"/>
                  </a:cubicBezTo>
                  <a:cubicBezTo>
                    <a:pt x="2302" y="5886"/>
                    <a:pt x="2069" y="5886"/>
                    <a:pt x="1835" y="5953"/>
                  </a:cubicBezTo>
                  <a:lnTo>
                    <a:pt x="1802" y="5953"/>
                  </a:lnTo>
                  <a:cubicBezTo>
                    <a:pt x="2102" y="5520"/>
                    <a:pt x="2369" y="5053"/>
                    <a:pt x="2669" y="4652"/>
                  </a:cubicBezTo>
                  <a:cubicBezTo>
                    <a:pt x="2969" y="4219"/>
                    <a:pt x="3270" y="3818"/>
                    <a:pt x="3570" y="3385"/>
                  </a:cubicBezTo>
                  <a:cubicBezTo>
                    <a:pt x="3837" y="3351"/>
                    <a:pt x="4137" y="3285"/>
                    <a:pt x="4404" y="3218"/>
                  </a:cubicBezTo>
                  <a:lnTo>
                    <a:pt x="5338" y="3051"/>
                  </a:lnTo>
                  <a:cubicBezTo>
                    <a:pt x="5963" y="2920"/>
                    <a:pt x="6555" y="2788"/>
                    <a:pt x="7179" y="2688"/>
                  </a:cubicBezTo>
                  <a:lnTo>
                    <a:pt x="7179" y="2688"/>
                  </a:lnTo>
                  <a:cubicBezTo>
                    <a:pt x="7168" y="2677"/>
                    <a:pt x="7160" y="2651"/>
                    <a:pt x="7139" y="2651"/>
                  </a:cubicBezTo>
                  <a:cubicBezTo>
                    <a:pt x="6505" y="2784"/>
                    <a:pt x="5872" y="2851"/>
                    <a:pt x="5238" y="2951"/>
                  </a:cubicBezTo>
                  <a:cubicBezTo>
                    <a:pt x="4938" y="2984"/>
                    <a:pt x="4637" y="3051"/>
                    <a:pt x="4337" y="3084"/>
                  </a:cubicBezTo>
                  <a:cubicBezTo>
                    <a:pt x="4137" y="3118"/>
                    <a:pt x="3903" y="3118"/>
                    <a:pt x="3703" y="3151"/>
                  </a:cubicBezTo>
                  <a:cubicBezTo>
                    <a:pt x="4304" y="2317"/>
                    <a:pt x="4904" y="1517"/>
                    <a:pt x="5505" y="683"/>
                  </a:cubicBezTo>
                  <a:cubicBezTo>
                    <a:pt x="5505" y="659"/>
                    <a:pt x="5488" y="636"/>
                    <a:pt x="5466" y="636"/>
                  </a:cubicBezTo>
                  <a:cubicBezTo>
                    <a:pt x="5457" y="636"/>
                    <a:pt x="5448" y="640"/>
                    <a:pt x="5438" y="649"/>
                  </a:cubicBezTo>
                  <a:cubicBezTo>
                    <a:pt x="4971" y="1116"/>
                    <a:pt x="4504" y="1650"/>
                    <a:pt x="4104" y="2184"/>
                  </a:cubicBezTo>
                  <a:cubicBezTo>
                    <a:pt x="3970" y="1850"/>
                    <a:pt x="3870" y="1517"/>
                    <a:pt x="3737" y="1183"/>
                  </a:cubicBezTo>
                  <a:cubicBezTo>
                    <a:pt x="3603" y="783"/>
                    <a:pt x="3470" y="416"/>
                    <a:pt x="3370" y="16"/>
                  </a:cubicBezTo>
                  <a:cubicBezTo>
                    <a:pt x="3370" y="4"/>
                    <a:pt x="3362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0"/>
            <p:cNvSpPr/>
            <p:nvPr/>
          </p:nvSpPr>
          <p:spPr>
            <a:xfrm>
              <a:off x="4612873" y="3553727"/>
              <a:ext cx="10220" cy="32451"/>
            </a:xfrm>
            <a:custGeom>
              <a:avLst/>
              <a:gdLst/>
              <a:ahLst/>
              <a:cxnLst/>
              <a:rect l="l" t="t" r="r" b="b"/>
              <a:pathLst>
                <a:path w="468" h="1486" extrusionOk="0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67" y="249"/>
                    <a:pt x="134" y="482"/>
                    <a:pt x="168" y="749"/>
                  </a:cubicBezTo>
                  <a:cubicBezTo>
                    <a:pt x="234" y="982"/>
                    <a:pt x="301" y="1216"/>
                    <a:pt x="368" y="1449"/>
                  </a:cubicBezTo>
                  <a:cubicBezTo>
                    <a:pt x="380" y="1475"/>
                    <a:pt x="398" y="1486"/>
                    <a:pt x="415" y="1486"/>
                  </a:cubicBezTo>
                  <a:cubicBezTo>
                    <a:pt x="442" y="1486"/>
                    <a:pt x="468" y="1457"/>
                    <a:pt x="468" y="1416"/>
                  </a:cubicBezTo>
                  <a:cubicBezTo>
                    <a:pt x="434" y="1316"/>
                    <a:pt x="401" y="1216"/>
                    <a:pt x="368" y="1082"/>
                  </a:cubicBezTo>
                  <a:lnTo>
                    <a:pt x="234" y="749"/>
                  </a:lnTo>
                  <a:cubicBezTo>
                    <a:pt x="168" y="482"/>
                    <a:pt x="101" y="249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0"/>
            <p:cNvSpPr/>
            <p:nvPr/>
          </p:nvSpPr>
          <p:spPr>
            <a:xfrm>
              <a:off x="4695198" y="3546040"/>
              <a:ext cx="49265" cy="5831"/>
            </a:xfrm>
            <a:custGeom>
              <a:avLst/>
              <a:gdLst/>
              <a:ahLst/>
              <a:cxnLst/>
              <a:rect l="l" t="t" r="r" b="b"/>
              <a:pathLst>
                <a:path w="2256" h="267" extrusionOk="0">
                  <a:moveTo>
                    <a:pt x="2202" y="0"/>
                  </a:moveTo>
                  <a:cubicBezTo>
                    <a:pt x="1868" y="33"/>
                    <a:pt x="1468" y="67"/>
                    <a:pt x="1101" y="100"/>
                  </a:cubicBezTo>
                  <a:cubicBezTo>
                    <a:pt x="734" y="134"/>
                    <a:pt x="367" y="167"/>
                    <a:pt x="0" y="234"/>
                  </a:cubicBezTo>
                  <a:cubicBezTo>
                    <a:pt x="0" y="234"/>
                    <a:pt x="0" y="267"/>
                    <a:pt x="0" y="267"/>
                  </a:cubicBezTo>
                  <a:cubicBezTo>
                    <a:pt x="400" y="234"/>
                    <a:pt x="734" y="200"/>
                    <a:pt x="1134" y="167"/>
                  </a:cubicBezTo>
                  <a:cubicBezTo>
                    <a:pt x="1501" y="134"/>
                    <a:pt x="1835" y="67"/>
                    <a:pt x="2235" y="33"/>
                  </a:cubicBezTo>
                  <a:cubicBezTo>
                    <a:pt x="2242" y="40"/>
                    <a:pt x="2246" y="43"/>
                    <a:pt x="2248" y="43"/>
                  </a:cubicBezTo>
                  <a:cubicBezTo>
                    <a:pt x="2255" y="43"/>
                    <a:pt x="2228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0"/>
            <p:cNvSpPr/>
            <p:nvPr/>
          </p:nvSpPr>
          <p:spPr>
            <a:xfrm>
              <a:off x="4633268" y="3172082"/>
              <a:ext cx="319810" cy="725813"/>
            </a:xfrm>
            <a:custGeom>
              <a:avLst/>
              <a:gdLst/>
              <a:ahLst/>
              <a:cxnLst/>
              <a:rect l="l" t="t" r="r" b="b"/>
              <a:pathLst>
                <a:path w="14645" h="33237" extrusionOk="0">
                  <a:moveTo>
                    <a:pt x="7641" y="0"/>
                  </a:moveTo>
                  <a:cubicBezTo>
                    <a:pt x="7541" y="0"/>
                    <a:pt x="7440" y="4"/>
                    <a:pt x="7339" y="13"/>
                  </a:cubicBezTo>
                  <a:cubicBezTo>
                    <a:pt x="5972" y="213"/>
                    <a:pt x="4838" y="1080"/>
                    <a:pt x="3870" y="2048"/>
                  </a:cubicBezTo>
                  <a:cubicBezTo>
                    <a:pt x="2769" y="3115"/>
                    <a:pt x="1769" y="4283"/>
                    <a:pt x="768" y="5417"/>
                  </a:cubicBezTo>
                  <a:cubicBezTo>
                    <a:pt x="501" y="5717"/>
                    <a:pt x="268" y="5984"/>
                    <a:pt x="1" y="6284"/>
                  </a:cubicBezTo>
                  <a:cubicBezTo>
                    <a:pt x="1" y="6308"/>
                    <a:pt x="1" y="6331"/>
                    <a:pt x="24" y="6331"/>
                  </a:cubicBezTo>
                  <a:cubicBezTo>
                    <a:pt x="34" y="6331"/>
                    <a:pt x="48" y="6327"/>
                    <a:pt x="67" y="6317"/>
                  </a:cubicBezTo>
                  <a:cubicBezTo>
                    <a:pt x="1035" y="5183"/>
                    <a:pt x="2069" y="4082"/>
                    <a:pt x="3136" y="3048"/>
                  </a:cubicBezTo>
                  <a:cubicBezTo>
                    <a:pt x="4137" y="2081"/>
                    <a:pt x="5138" y="1014"/>
                    <a:pt x="6505" y="613"/>
                  </a:cubicBezTo>
                  <a:cubicBezTo>
                    <a:pt x="6865" y="500"/>
                    <a:pt x="7247" y="440"/>
                    <a:pt x="7625" y="440"/>
                  </a:cubicBezTo>
                  <a:cubicBezTo>
                    <a:pt x="7913" y="440"/>
                    <a:pt x="8199" y="474"/>
                    <a:pt x="8473" y="547"/>
                  </a:cubicBezTo>
                  <a:cubicBezTo>
                    <a:pt x="9007" y="713"/>
                    <a:pt x="9441" y="1014"/>
                    <a:pt x="9808" y="1380"/>
                  </a:cubicBezTo>
                  <a:cubicBezTo>
                    <a:pt x="10575" y="2248"/>
                    <a:pt x="11075" y="3249"/>
                    <a:pt x="11342" y="4349"/>
                  </a:cubicBezTo>
                  <a:cubicBezTo>
                    <a:pt x="12176" y="7251"/>
                    <a:pt x="12510" y="10320"/>
                    <a:pt x="12810" y="13356"/>
                  </a:cubicBezTo>
                  <a:cubicBezTo>
                    <a:pt x="13143" y="16391"/>
                    <a:pt x="13377" y="19493"/>
                    <a:pt x="13510" y="22596"/>
                  </a:cubicBezTo>
                  <a:cubicBezTo>
                    <a:pt x="13677" y="25665"/>
                    <a:pt x="13777" y="28800"/>
                    <a:pt x="14077" y="31902"/>
                  </a:cubicBezTo>
                  <a:cubicBezTo>
                    <a:pt x="14144" y="32269"/>
                    <a:pt x="14178" y="32670"/>
                    <a:pt x="14211" y="33036"/>
                  </a:cubicBezTo>
                  <a:cubicBezTo>
                    <a:pt x="14228" y="33170"/>
                    <a:pt x="14336" y="33237"/>
                    <a:pt x="14440" y="33237"/>
                  </a:cubicBezTo>
                  <a:cubicBezTo>
                    <a:pt x="14544" y="33237"/>
                    <a:pt x="14645" y="33170"/>
                    <a:pt x="14645" y="33036"/>
                  </a:cubicBezTo>
                  <a:cubicBezTo>
                    <a:pt x="14378" y="29868"/>
                    <a:pt x="14244" y="26665"/>
                    <a:pt x="14111" y="23463"/>
                  </a:cubicBezTo>
                  <a:cubicBezTo>
                    <a:pt x="13944" y="20261"/>
                    <a:pt x="13744" y="17092"/>
                    <a:pt x="13444" y="13923"/>
                  </a:cubicBezTo>
                  <a:cubicBezTo>
                    <a:pt x="13277" y="12355"/>
                    <a:pt x="13077" y="10754"/>
                    <a:pt x="12877" y="9186"/>
                  </a:cubicBezTo>
                  <a:cubicBezTo>
                    <a:pt x="12676" y="7652"/>
                    <a:pt x="12376" y="6117"/>
                    <a:pt x="11943" y="4616"/>
                  </a:cubicBezTo>
                  <a:cubicBezTo>
                    <a:pt x="11676" y="3449"/>
                    <a:pt x="11142" y="2348"/>
                    <a:pt x="10442" y="1380"/>
                  </a:cubicBezTo>
                  <a:cubicBezTo>
                    <a:pt x="9769" y="495"/>
                    <a:pt x="8734" y="0"/>
                    <a:pt x="7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0"/>
            <p:cNvSpPr/>
            <p:nvPr/>
          </p:nvSpPr>
          <p:spPr>
            <a:xfrm>
              <a:off x="4457000" y="3125110"/>
              <a:ext cx="397574" cy="410021"/>
            </a:xfrm>
            <a:custGeom>
              <a:avLst/>
              <a:gdLst/>
              <a:ahLst/>
              <a:cxnLst/>
              <a:rect l="l" t="t" r="r" b="b"/>
              <a:pathLst>
                <a:path w="18206" h="18776" extrusionOk="0">
                  <a:moveTo>
                    <a:pt x="11001" y="0"/>
                  </a:moveTo>
                  <a:cubicBezTo>
                    <a:pt x="8433" y="0"/>
                    <a:pt x="1976" y="7737"/>
                    <a:pt x="0" y="18776"/>
                  </a:cubicBezTo>
                  <a:cubicBezTo>
                    <a:pt x="0" y="18776"/>
                    <a:pt x="11609" y="13639"/>
                    <a:pt x="15545" y="8535"/>
                  </a:cubicBezTo>
                  <a:cubicBezTo>
                    <a:pt x="18205" y="5063"/>
                    <a:pt x="17025" y="3419"/>
                    <a:pt x="14982" y="3419"/>
                  </a:cubicBezTo>
                  <a:cubicBezTo>
                    <a:pt x="14002" y="3419"/>
                    <a:pt x="12824" y="3797"/>
                    <a:pt x="11775" y="4532"/>
                  </a:cubicBezTo>
                  <a:cubicBezTo>
                    <a:pt x="11775" y="4532"/>
                    <a:pt x="13577" y="1163"/>
                    <a:pt x="11442" y="96"/>
                  </a:cubicBezTo>
                  <a:cubicBezTo>
                    <a:pt x="11312" y="32"/>
                    <a:pt x="11164" y="0"/>
                    <a:pt x="1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0"/>
            <p:cNvSpPr/>
            <p:nvPr/>
          </p:nvSpPr>
          <p:spPr>
            <a:xfrm>
              <a:off x="4497049" y="3210406"/>
              <a:ext cx="254975" cy="274039"/>
            </a:xfrm>
            <a:custGeom>
              <a:avLst/>
              <a:gdLst/>
              <a:ahLst/>
              <a:cxnLst/>
              <a:rect l="l" t="t" r="r" b="b"/>
              <a:pathLst>
                <a:path w="11676" h="12549" extrusionOk="0">
                  <a:moveTo>
                    <a:pt x="6051" y="1"/>
                  </a:moveTo>
                  <a:cubicBezTo>
                    <a:pt x="6039" y="1"/>
                    <a:pt x="6022" y="9"/>
                    <a:pt x="6005" y="26"/>
                  </a:cubicBezTo>
                  <a:cubicBezTo>
                    <a:pt x="5972" y="926"/>
                    <a:pt x="5872" y="1827"/>
                    <a:pt x="5805" y="2728"/>
                  </a:cubicBezTo>
                  <a:cubicBezTo>
                    <a:pt x="5805" y="3161"/>
                    <a:pt x="5805" y="3595"/>
                    <a:pt x="5772" y="4062"/>
                  </a:cubicBezTo>
                  <a:lnTo>
                    <a:pt x="5772" y="4729"/>
                  </a:lnTo>
                  <a:lnTo>
                    <a:pt x="5772" y="5129"/>
                  </a:lnTo>
                  <a:cubicBezTo>
                    <a:pt x="5705" y="5196"/>
                    <a:pt x="5638" y="5296"/>
                    <a:pt x="5538" y="5363"/>
                  </a:cubicBezTo>
                  <a:cubicBezTo>
                    <a:pt x="4504" y="6564"/>
                    <a:pt x="3503" y="7798"/>
                    <a:pt x="2569" y="9032"/>
                  </a:cubicBezTo>
                  <a:lnTo>
                    <a:pt x="2569" y="8832"/>
                  </a:lnTo>
                  <a:cubicBezTo>
                    <a:pt x="2569" y="8699"/>
                    <a:pt x="2536" y="8565"/>
                    <a:pt x="2503" y="8432"/>
                  </a:cubicBezTo>
                  <a:cubicBezTo>
                    <a:pt x="2469" y="8132"/>
                    <a:pt x="2436" y="7831"/>
                    <a:pt x="2403" y="7531"/>
                  </a:cubicBezTo>
                  <a:cubicBezTo>
                    <a:pt x="2336" y="7231"/>
                    <a:pt x="2303" y="6964"/>
                    <a:pt x="2269" y="6697"/>
                  </a:cubicBezTo>
                  <a:cubicBezTo>
                    <a:pt x="2203" y="6430"/>
                    <a:pt x="2136" y="6063"/>
                    <a:pt x="2102" y="5730"/>
                  </a:cubicBezTo>
                  <a:cubicBezTo>
                    <a:pt x="2102" y="5713"/>
                    <a:pt x="2086" y="5705"/>
                    <a:pt x="2069" y="5705"/>
                  </a:cubicBezTo>
                  <a:cubicBezTo>
                    <a:pt x="2052" y="5705"/>
                    <a:pt x="2036" y="5713"/>
                    <a:pt x="2036" y="5730"/>
                  </a:cubicBezTo>
                  <a:cubicBezTo>
                    <a:pt x="2102" y="6063"/>
                    <a:pt x="2136" y="6364"/>
                    <a:pt x="2169" y="6697"/>
                  </a:cubicBezTo>
                  <a:cubicBezTo>
                    <a:pt x="2203" y="6997"/>
                    <a:pt x="2203" y="7264"/>
                    <a:pt x="2236" y="7565"/>
                  </a:cubicBezTo>
                  <a:cubicBezTo>
                    <a:pt x="2269" y="7831"/>
                    <a:pt x="2303" y="8132"/>
                    <a:pt x="2303" y="8432"/>
                  </a:cubicBezTo>
                  <a:cubicBezTo>
                    <a:pt x="2303" y="8565"/>
                    <a:pt x="2336" y="8699"/>
                    <a:pt x="2369" y="8832"/>
                  </a:cubicBezTo>
                  <a:lnTo>
                    <a:pt x="2403" y="9032"/>
                  </a:lnTo>
                  <a:cubicBezTo>
                    <a:pt x="2403" y="9099"/>
                    <a:pt x="2403" y="9166"/>
                    <a:pt x="2436" y="9199"/>
                  </a:cubicBezTo>
                  <a:lnTo>
                    <a:pt x="1936" y="9866"/>
                  </a:lnTo>
                  <a:cubicBezTo>
                    <a:pt x="1302" y="10733"/>
                    <a:pt x="635" y="11601"/>
                    <a:pt x="1" y="12501"/>
                  </a:cubicBezTo>
                  <a:cubicBezTo>
                    <a:pt x="1" y="12525"/>
                    <a:pt x="1" y="12549"/>
                    <a:pt x="13" y="12549"/>
                  </a:cubicBezTo>
                  <a:cubicBezTo>
                    <a:pt x="18" y="12549"/>
                    <a:pt x="25" y="12545"/>
                    <a:pt x="34" y="12535"/>
                  </a:cubicBezTo>
                  <a:cubicBezTo>
                    <a:pt x="635" y="11734"/>
                    <a:pt x="1302" y="10934"/>
                    <a:pt x="1902" y="10166"/>
                  </a:cubicBezTo>
                  <a:cubicBezTo>
                    <a:pt x="2403" y="10166"/>
                    <a:pt x="2870" y="10166"/>
                    <a:pt x="3370" y="10133"/>
                  </a:cubicBezTo>
                  <a:lnTo>
                    <a:pt x="4871" y="10133"/>
                  </a:lnTo>
                  <a:cubicBezTo>
                    <a:pt x="4904" y="10133"/>
                    <a:pt x="4904" y="10100"/>
                    <a:pt x="4871" y="10100"/>
                  </a:cubicBezTo>
                  <a:lnTo>
                    <a:pt x="1969" y="10100"/>
                  </a:lnTo>
                  <a:cubicBezTo>
                    <a:pt x="2536" y="9433"/>
                    <a:pt x="3103" y="8765"/>
                    <a:pt x="3670" y="8065"/>
                  </a:cubicBezTo>
                  <a:lnTo>
                    <a:pt x="4304" y="7331"/>
                  </a:lnTo>
                  <a:cubicBezTo>
                    <a:pt x="4404" y="7348"/>
                    <a:pt x="4496" y="7356"/>
                    <a:pt x="4588" y="7356"/>
                  </a:cubicBezTo>
                  <a:cubicBezTo>
                    <a:pt x="4679" y="7356"/>
                    <a:pt x="4771" y="7348"/>
                    <a:pt x="4871" y="7331"/>
                  </a:cubicBezTo>
                  <a:lnTo>
                    <a:pt x="6839" y="7331"/>
                  </a:lnTo>
                  <a:cubicBezTo>
                    <a:pt x="7740" y="7331"/>
                    <a:pt x="8640" y="7298"/>
                    <a:pt x="9508" y="7298"/>
                  </a:cubicBezTo>
                  <a:cubicBezTo>
                    <a:pt x="9541" y="7264"/>
                    <a:pt x="9541" y="7231"/>
                    <a:pt x="9508" y="7231"/>
                  </a:cubicBezTo>
                  <a:cubicBezTo>
                    <a:pt x="8640" y="7231"/>
                    <a:pt x="7740" y="7198"/>
                    <a:pt x="6839" y="7164"/>
                  </a:cubicBezTo>
                  <a:lnTo>
                    <a:pt x="5572" y="7131"/>
                  </a:lnTo>
                  <a:lnTo>
                    <a:pt x="4437" y="7131"/>
                  </a:lnTo>
                  <a:lnTo>
                    <a:pt x="5905" y="5396"/>
                  </a:lnTo>
                  <a:cubicBezTo>
                    <a:pt x="5905" y="5396"/>
                    <a:pt x="5939" y="5396"/>
                    <a:pt x="5939" y="5363"/>
                  </a:cubicBezTo>
                  <a:cubicBezTo>
                    <a:pt x="6406" y="4796"/>
                    <a:pt x="6873" y="4229"/>
                    <a:pt x="7373" y="3695"/>
                  </a:cubicBezTo>
                  <a:lnTo>
                    <a:pt x="7573" y="3462"/>
                  </a:lnTo>
                  <a:cubicBezTo>
                    <a:pt x="7922" y="3479"/>
                    <a:pt x="8273" y="3485"/>
                    <a:pt x="8626" y="3485"/>
                  </a:cubicBezTo>
                  <a:cubicBezTo>
                    <a:pt x="9418" y="3485"/>
                    <a:pt x="10215" y="3455"/>
                    <a:pt x="11005" y="3455"/>
                  </a:cubicBezTo>
                  <a:cubicBezTo>
                    <a:pt x="11207" y="3455"/>
                    <a:pt x="11408" y="3457"/>
                    <a:pt x="11609" y="3462"/>
                  </a:cubicBezTo>
                  <a:cubicBezTo>
                    <a:pt x="11676" y="3428"/>
                    <a:pt x="11676" y="3362"/>
                    <a:pt x="11643" y="3362"/>
                  </a:cubicBezTo>
                  <a:cubicBezTo>
                    <a:pt x="10528" y="3362"/>
                    <a:pt x="9412" y="3288"/>
                    <a:pt x="8297" y="3288"/>
                  </a:cubicBezTo>
                  <a:cubicBezTo>
                    <a:pt x="8111" y="3288"/>
                    <a:pt x="7926" y="3290"/>
                    <a:pt x="7740" y="3295"/>
                  </a:cubicBezTo>
                  <a:lnTo>
                    <a:pt x="8474" y="2461"/>
                  </a:lnTo>
                  <a:cubicBezTo>
                    <a:pt x="8841" y="2061"/>
                    <a:pt x="9174" y="1660"/>
                    <a:pt x="9508" y="1260"/>
                  </a:cubicBezTo>
                  <a:cubicBezTo>
                    <a:pt x="9508" y="1236"/>
                    <a:pt x="9508" y="1213"/>
                    <a:pt x="9484" y="1213"/>
                  </a:cubicBezTo>
                  <a:cubicBezTo>
                    <a:pt x="9474" y="1213"/>
                    <a:pt x="9461" y="1217"/>
                    <a:pt x="9441" y="1227"/>
                  </a:cubicBezTo>
                  <a:cubicBezTo>
                    <a:pt x="9074" y="1527"/>
                    <a:pt x="8774" y="1860"/>
                    <a:pt x="8474" y="2194"/>
                  </a:cubicBezTo>
                  <a:cubicBezTo>
                    <a:pt x="8140" y="2561"/>
                    <a:pt x="7807" y="2895"/>
                    <a:pt x="7473" y="3261"/>
                  </a:cubicBezTo>
                  <a:cubicBezTo>
                    <a:pt x="6973" y="3795"/>
                    <a:pt x="6506" y="4329"/>
                    <a:pt x="6005" y="4896"/>
                  </a:cubicBezTo>
                  <a:lnTo>
                    <a:pt x="6005" y="4729"/>
                  </a:lnTo>
                  <a:lnTo>
                    <a:pt x="6005" y="4029"/>
                  </a:lnTo>
                  <a:lnTo>
                    <a:pt x="6005" y="2728"/>
                  </a:lnTo>
                  <a:cubicBezTo>
                    <a:pt x="6005" y="1827"/>
                    <a:pt x="6005" y="926"/>
                    <a:pt x="6072" y="26"/>
                  </a:cubicBezTo>
                  <a:cubicBezTo>
                    <a:pt x="6072" y="9"/>
                    <a:pt x="6064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0"/>
            <p:cNvSpPr/>
            <p:nvPr/>
          </p:nvSpPr>
          <p:spPr>
            <a:xfrm>
              <a:off x="4667509" y="3332780"/>
              <a:ext cx="53917" cy="2752"/>
            </a:xfrm>
            <a:custGeom>
              <a:avLst/>
              <a:gdLst/>
              <a:ahLst/>
              <a:cxnLst/>
              <a:rect l="l" t="t" r="r" b="b"/>
              <a:pathLst>
                <a:path w="2469" h="126" extrusionOk="0">
                  <a:moveTo>
                    <a:pt x="297" y="1"/>
                  </a:moveTo>
                  <a:cubicBezTo>
                    <a:pt x="201" y="1"/>
                    <a:pt x="101" y="9"/>
                    <a:pt x="1" y="26"/>
                  </a:cubicBezTo>
                  <a:lnTo>
                    <a:pt x="1" y="93"/>
                  </a:lnTo>
                  <a:cubicBezTo>
                    <a:pt x="201" y="126"/>
                    <a:pt x="401" y="126"/>
                    <a:pt x="568" y="126"/>
                  </a:cubicBezTo>
                  <a:lnTo>
                    <a:pt x="2469" y="126"/>
                  </a:lnTo>
                  <a:cubicBezTo>
                    <a:pt x="2469" y="93"/>
                    <a:pt x="2469" y="93"/>
                    <a:pt x="2469" y="93"/>
                  </a:cubicBezTo>
                  <a:lnTo>
                    <a:pt x="1201" y="59"/>
                  </a:lnTo>
                  <a:lnTo>
                    <a:pt x="568" y="26"/>
                  </a:lnTo>
                  <a:cubicBezTo>
                    <a:pt x="484" y="9"/>
                    <a:pt x="39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0"/>
            <p:cNvSpPr/>
            <p:nvPr/>
          </p:nvSpPr>
          <p:spPr>
            <a:xfrm>
              <a:off x="4558236" y="3301684"/>
              <a:ext cx="7316" cy="43151"/>
            </a:xfrm>
            <a:custGeom>
              <a:avLst/>
              <a:gdLst/>
              <a:ahLst/>
              <a:cxnLst/>
              <a:rect l="l" t="t" r="r" b="b"/>
              <a:pathLst>
                <a:path w="335" h="1976" extrusionOk="0">
                  <a:moveTo>
                    <a:pt x="50" y="1"/>
                  </a:moveTo>
                  <a:cubicBezTo>
                    <a:pt x="31" y="1"/>
                    <a:pt x="1" y="15"/>
                    <a:pt x="1" y="15"/>
                  </a:cubicBezTo>
                  <a:cubicBezTo>
                    <a:pt x="34" y="349"/>
                    <a:pt x="68" y="649"/>
                    <a:pt x="101" y="983"/>
                  </a:cubicBezTo>
                  <a:cubicBezTo>
                    <a:pt x="101" y="1150"/>
                    <a:pt x="134" y="1316"/>
                    <a:pt x="134" y="1483"/>
                  </a:cubicBezTo>
                  <a:cubicBezTo>
                    <a:pt x="134" y="1617"/>
                    <a:pt x="168" y="1783"/>
                    <a:pt x="201" y="1950"/>
                  </a:cubicBezTo>
                  <a:cubicBezTo>
                    <a:pt x="218" y="1967"/>
                    <a:pt x="243" y="1975"/>
                    <a:pt x="268" y="1975"/>
                  </a:cubicBezTo>
                  <a:cubicBezTo>
                    <a:pt x="293" y="1975"/>
                    <a:pt x="318" y="1967"/>
                    <a:pt x="335" y="1950"/>
                  </a:cubicBezTo>
                  <a:cubicBezTo>
                    <a:pt x="335" y="1850"/>
                    <a:pt x="335" y="1783"/>
                    <a:pt x="335" y="1683"/>
                  </a:cubicBezTo>
                  <a:lnTo>
                    <a:pt x="301" y="1450"/>
                  </a:lnTo>
                  <a:cubicBezTo>
                    <a:pt x="301" y="1283"/>
                    <a:pt x="234" y="1116"/>
                    <a:pt x="201" y="949"/>
                  </a:cubicBezTo>
                  <a:cubicBezTo>
                    <a:pt x="168" y="649"/>
                    <a:pt x="101" y="316"/>
                    <a:pt x="68" y="15"/>
                  </a:cubicBezTo>
                  <a:cubicBezTo>
                    <a:pt x="68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0"/>
            <p:cNvSpPr/>
            <p:nvPr/>
          </p:nvSpPr>
          <p:spPr>
            <a:xfrm>
              <a:off x="4837969" y="3092158"/>
              <a:ext cx="101260" cy="684082"/>
            </a:xfrm>
            <a:custGeom>
              <a:avLst/>
              <a:gdLst/>
              <a:ahLst/>
              <a:cxnLst/>
              <a:rect l="l" t="t" r="r" b="b"/>
              <a:pathLst>
                <a:path w="4637" h="31326" extrusionOk="0">
                  <a:moveTo>
                    <a:pt x="2733" y="0"/>
                  </a:moveTo>
                  <a:cubicBezTo>
                    <a:pt x="2701" y="0"/>
                    <a:pt x="2668" y="1"/>
                    <a:pt x="2635" y="4"/>
                  </a:cubicBezTo>
                  <a:cubicBezTo>
                    <a:pt x="1768" y="37"/>
                    <a:pt x="1368" y="938"/>
                    <a:pt x="1201" y="1671"/>
                  </a:cubicBezTo>
                  <a:cubicBezTo>
                    <a:pt x="634" y="3906"/>
                    <a:pt x="601" y="6241"/>
                    <a:pt x="467" y="8543"/>
                  </a:cubicBezTo>
                  <a:cubicBezTo>
                    <a:pt x="234" y="13380"/>
                    <a:pt x="33" y="18250"/>
                    <a:pt x="0" y="23087"/>
                  </a:cubicBezTo>
                  <a:lnTo>
                    <a:pt x="0" y="27123"/>
                  </a:lnTo>
                  <a:cubicBezTo>
                    <a:pt x="0" y="28491"/>
                    <a:pt x="0" y="29858"/>
                    <a:pt x="100" y="31226"/>
                  </a:cubicBezTo>
                  <a:cubicBezTo>
                    <a:pt x="100" y="31293"/>
                    <a:pt x="150" y="31326"/>
                    <a:pt x="200" y="31326"/>
                  </a:cubicBezTo>
                  <a:cubicBezTo>
                    <a:pt x="250" y="31326"/>
                    <a:pt x="300" y="31293"/>
                    <a:pt x="300" y="31226"/>
                  </a:cubicBezTo>
                  <a:cubicBezTo>
                    <a:pt x="300" y="30058"/>
                    <a:pt x="267" y="28891"/>
                    <a:pt x="267" y="27723"/>
                  </a:cubicBezTo>
                  <a:cubicBezTo>
                    <a:pt x="267" y="26556"/>
                    <a:pt x="267" y="25422"/>
                    <a:pt x="267" y="24288"/>
                  </a:cubicBezTo>
                  <a:cubicBezTo>
                    <a:pt x="300" y="21953"/>
                    <a:pt x="367" y="19651"/>
                    <a:pt x="467" y="17349"/>
                  </a:cubicBezTo>
                  <a:cubicBezTo>
                    <a:pt x="534" y="15048"/>
                    <a:pt x="634" y="12746"/>
                    <a:pt x="734" y="10444"/>
                  </a:cubicBezTo>
                  <a:cubicBezTo>
                    <a:pt x="801" y="9277"/>
                    <a:pt x="834" y="8143"/>
                    <a:pt x="901" y="6975"/>
                  </a:cubicBezTo>
                  <a:cubicBezTo>
                    <a:pt x="934" y="5841"/>
                    <a:pt x="1001" y="4740"/>
                    <a:pt x="1101" y="3639"/>
                  </a:cubicBezTo>
                  <a:cubicBezTo>
                    <a:pt x="1201" y="3039"/>
                    <a:pt x="1268" y="2405"/>
                    <a:pt x="1401" y="1805"/>
                  </a:cubicBezTo>
                  <a:cubicBezTo>
                    <a:pt x="1468" y="1338"/>
                    <a:pt x="1668" y="904"/>
                    <a:pt x="1935" y="537"/>
                  </a:cubicBezTo>
                  <a:cubicBezTo>
                    <a:pt x="2153" y="319"/>
                    <a:pt x="2451" y="210"/>
                    <a:pt x="2752" y="210"/>
                  </a:cubicBezTo>
                  <a:cubicBezTo>
                    <a:pt x="3003" y="210"/>
                    <a:pt x="3257" y="286"/>
                    <a:pt x="3469" y="437"/>
                  </a:cubicBezTo>
                  <a:cubicBezTo>
                    <a:pt x="3936" y="771"/>
                    <a:pt x="4303" y="1238"/>
                    <a:pt x="4537" y="1771"/>
                  </a:cubicBezTo>
                  <a:cubicBezTo>
                    <a:pt x="4570" y="1771"/>
                    <a:pt x="4637" y="1738"/>
                    <a:pt x="4603" y="1738"/>
                  </a:cubicBezTo>
                  <a:cubicBezTo>
                    <a:pt x="4216" y="963"/>
                    <a:pt x="37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0"/>
            <p:cNvSpPr/>
            <p:nvPr/>
          </p:nvSpPr>
          <p:spPr>
            <a:xfrm>
              <a:off x="4879262" y="3079471"/>
              <a:ext cx="146661" cy="183238"/>
            </a:xfrm>
            <a:custGeom>
              <a:avLst/>
              <a:gdLst/>
              <a:ahLst/>
              <a:cxnLst/>
              <a:rect l="l" t="t" r="r" b="b"/>
              <a:pathLst>
                <a:path w="6716" h="8391" extrusionOk="0">
                  <a:moveTo>
                    <a:pt x="2660" y="1"/>
                  </a:moveTo>
                  <a:cubicBezTo>
                    <a:pt x="1909" y="1"/>
                    <a:pt x="2446" y="1952"/>
                    <a:pt x="2446" y="1952"/>
                  </a:cubicBezTo>
                  <a:cubicBezTo>
                    <a:pt x="2446" y="1952"/>
                    <a:pt x="1454" y="1255"/>
                    <a:pt x="798" y="1255"/>
                  </a:cubicBezTo>
                  <a:cubicBezTo>
                    <a:pt x="305" y="1255"/>
                    <a:pt x="1" y="1647"/>
                    <a:pt x="444" y="3020"/>
                  </a:cubicBezTo>
                  <a:cubicBezTo>
                    <a:pt x="1145" y="5154"/>
                    <a:pt x="6715" y="8390"/>
                    <a:pt x="6715" y="8390"/>
                  </a:cubicBezTo>
                  <a:cubicBezTo>
                    <a:pt x="6715" y="8390"/>
                    <a:pt x="6615" y="2920"/>
                    <a:pt x="3480" y="418"/>
                  </a:cubicBezTo>
                  <a:cubicBezTo>
                    <a:pt x="3109" y="120"/>
                    <a:pt x="2845" y="1"/>
                    <a:pt x="2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0"/>
            <p:cNvSpPr/>
            <p:nvPr/>
          </p:nvSpPr>
          <p:spPr>
            <a:xfrm>
              <a:off x="4914442" y="3126879"/>
              <a:ext cx="105650" cy="119801"/>
            </a:xfrm>
            <a:custGeom>
              <a:avLst/>
              <a:gdLst/>
              <a:ahLst/>
              <a:cxnLst/>
              <a:rect l="l" t="t" r="r" b="b"/>
              <a:pathLst>
                <a:path w="4838" h="5486" extrusionOk="0">
                  <a:moveTo>
                    <a:pt x="1028" y="1"/>
                  </a:moveTo>
                  <a:cubicBezTo>
                    <a:pt x="1018" y="1"/>
                    <a:pt x="1001" y="24"/>
                    <a:pt x="1001" y="48"/>
                  </a:cubicBezTo>
                  <a:cubicBezTo>
                    <a:pt x="1368" y="515"/>
                    <a:pt x="1702" y="982"/>
                    <a:pt x="2035" y="1449"/>
                  </a:cubicBezTo>
                  <a:cubicBezTo>
                    <a:pt x="1402" y="1282"/>
                    <a:pt x="734" y="1182"/>
                    <a:pt x="67" y="1115"/>
                  </a:cubicBezTo>
                  <a:cubicBezTo>
                    <a:pt x="34" y="1115"/>
                    <a:pt x="1" y="1149"/>
                    <a:pt x="67" y="1149"/>
                  </a:cubicBezTo>
                  <a:cubicBezTo>
                    <a:pt x="768" y="1249"/>
                    <a:pt x="1468" y="1449"/>
                    <a:pt x="2135" y="1582"/>
                  </a:cubicBezTo>
                  <a:cubicBezTo>
                    <a:pt x="2402" y="1949"/>
                    <a:pt x="2669" y="2350"/>
                    <a:pt x="2936" y="2717"/>
                  </a:cubicBezTo>
                  <a:lnTo>
                    <a:pt x="3236" y="3184"/>
                  </a:lnTo>
                  <a:lnTo>
                    <a:pt x="3003" y="3150"/>
                  </a:lnTo>
                  <a:lnTo>
                    <a:pt x="2536" y="3117"/>
                  </a:lnTo>
                  <a:cubicBezTo>
                    <a:pt x="2202" y="3084"/>
                    <a:pt x="1902" y="3084"/>
                    <a:pt x="1568" y="3050"/>
                  </a:cubicBezTo>
                  <a:cubicBezTo>
                    <a:pt x="1535" y="3050"/>
                    <a:pt x="1535" y="3117"/>
                    <a:pt x="1568" y="3117"/>
                  </a:cubicBezTo>
                  <a:cubicBezTo>
                    <a:pt x="1902" y="3117"/>
                    <a:pt x="2202" y="3150"/>
                    <a:pt x="2502" y="3184"/>
                  </a:cubicBezTo>
                  <a:lnTo>
                    <a:pt x="3003" y="3250"/>
                  </a:lnTo>
                  <a:lnTo>
                    <a:pt x="3303" y="3250"/>
                  </a:lnTo>
                  <a:lnTo>
                    <a:pt x="3837" y="4051"/>
                  </a:lnTo>
                  <a:cubicBezTo>
                    <a:pt x="4137" y="4518"/>
                    <a:pt x="4437" y="5018"/>
                    <a:pt x="4771" y="5485"/>
                  </a:cubicBezTo>
                  <a:cubicBezTo>
                    <a:pt x="4771" y="5485"/>
                    <a:pt x="4837" y="5485"/>
                    <a:pt x="4804" y="5452"/>
                  </a:cubicBezTo>
                  <a:cubicBezTo>
                    <a:pt x="4537" y="4952"/>
                    <a:pt x="4237" y="4451"/>
                    <a:pt x="3937" y="3984"/>
                  </a:cubicBezTo>
                  <a:cubicBezTo>
                    <a:pt x="3870" y="3917"/>
                    <a:pt x="3837" y="3817"/>
                    <a:pt x="3770" y="3751"/>
                  </a:cubicBezTo>
                  <a:cubicBezTo>
                    <a:pt x="3770" y="3651"/>
                    <a:pt x="3770" y="3584"/>
                    <a:pt x="3770" y="3484"/>
                  </a:cubicBezTo>
                  <a:lnTo>
                    <a:pt x="3770" y="3084"/>
                  </a:lnTo>
                  <a:cubicBezTo>
                    <a:pt x="3770" y="2850"/>
                    <a:pt x="3770" y="2583"/>
                    <a:pt x="3803" y="2316"/>
                  </a:cubicBezTo>
                  <a:cubicBezTo>
                    <a:pt x="3803" y="2300"/>
                    <a:pt x="3787" y="2291"/>
                    <a:pt x="3770" y="2291"/>
                  </a:cubicBezTo>
                  <a:cubicBezTo>
                    <a:pt x="3753" y="2291"/>
                    <a:pt x="3737" y="2300"/>
                    <a:pt x="3737" y="2316"/>
                  </a:cubicBezTo>
                  <a:cubicBezTo>
                    <a:pt x="3737" y="2583"/>
                    <a:pt x="3737" y="2817"/>
                    <a:pt x="3737" y="3084"/>
                  </a:cubicBezTo>
                  <a:lnTo>
                    <a:pt x="3737" y="3450"/>
                  </a:lnTo>
                  <a:lnTo>
                    <a:pt x="3737" y="3617"/>
                  </a:lnTo>
                  <a:cubicBezTo>
                    <a:pt x="3503" y="3284"/>
                    <a:pt x="3270" y="2917"/>
                    <a:pt x="3036" y="2617"/>
                  </a:cubicBezTo>
                  <a:lnTo>
                    <a:pt x="2836" y="2316"/>
                  </a:lnTo>
                  <a:cubicBezTo>
                    <a:pt x="2803" y="1983"/>
                    <a:pt x="2803" y="1649"/>
                    <a:pt x="2836" y="1349"/>
                  </a:cubicBezTo>
                  <a:lnTo>
                    <a:pt x="2836" y="282"/>
                  </a:lnTo>
                  <a:cubicBezTo>
                    <a:pt x="2836" y="265"/>
                    <a:pt x="2828" y="257"/>
                    <a:pt x="2815" y="257"/>
                  </a:cubicBezTo>
                  <a:cubicBezTo>
                    <a:pt x="2803" y="257"/>
                    <a:pt x="2786" y="265"/>
                    <a:pt x="2769" y="282"/>
                  </a:cubicBezTo>
                  <a:cubicBezTo>
                    <a:pt x="2769" y="648"/>
                    <a:pt x="2769" y="1015"/>
                    <a:pt x="2736" y="1382"/>
                  </a:cubicBezTo>
                  <a:cubicBezTo>
                    <a:pt x="2736" y="1649"/>
                    <a:pt x="2736" y="1883"/>
                    <a:pt x="2736" y="2150"/>
                  </a:cubicBezTo>
                  <a:cubicBezTo>
                    <a:pt x="2202" y="1416"/>
                    <a:pt x="1635" y="715"/>
                    <a:pt x="1035" y="15"/>
                  </a:cubicBezTo>
                  <a:cubicBezTo>
                    <a:pt x="1035" y="5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0"/>
            <p:cNvSpPr/>
            <p:nvPr/>
          </p:nvSpPr>
          <p:spPr>
            <a:xfrm>
              <a:off x="4968357" y="3114978"/>
              <a:ext cx="2555" cy="32625"/>
            </a:xfrm>
            <a:custGeom>
              <a:avLst/>
              <a:gdLst/>
              <a:ahLst/>
              <a:cxnLst/>
              <a:rect l="l" t="t" r="r" b="b"/>
              <a:pathLst>
                <a:path w="117" h="1494" extrusionOk="0">
                  <a:moveTo>
                    <a:pt x="83" y="1"/>
                  </a:moveTo>
                  <a:cubicBezTo>
                    <a:pt x="67" y="1"/>
                    <a:pt x="50" y="9"/>
                    <a:pt x="67" y="26"/>
                  </a:cubicBezTo>
                  <a:cubicBezTo>
                    <a:pt x="67" y="293"/>
                    <a:pt x="33" y="526"/>
                    <a:pt x="0" y="760"/>
                  </a:cubicBezTo>
                  <a:lnTo>
                    <a:pt x="0" y="1127"/>
                  </a:lnTo>
                  <a:lnTo>
                    <a:pt x="0" y="1294"/>
                  </a:lnTo>
                  <a:cubicBezTo>
                    <a:pt x="0" y="1360"/>
                    <a:pt x="0" y="1427"/>
                    <a:pt x="0" y="1494"/>
                  </a:cubicBezTo>
                  <a:lnTo>
                    <a:pt x="67" y="1494"/>
                  </a:lnTo>
                  <a:cubicBezTo>
                    <a:pt x="67" y="1427"/>
                    <a:pt x="67" y="1360"/>
                    <a:pt x="67" y="1327"/>
                  </a:cubicBezTo>
                  <a:lnTo>
                    <a:pt x="67" y="1127"/>
                  </a:lnTo>
                  <a:lnTo>
                    <a:pt x="67" y="793"/>
                  </a:lnTo>
                  <a:cubicBezTo>
                    <a:pt x="67" y="526"/>
                    <a:pt x="67" y="293"/>
                    <a:pt x="100" y="26"/>
                  </a:cubicBezTo>
                  <a:cubicBezTo>
                    <a:pt x="117" y="9"/>
                    <a:pt x="100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0"/>
            <p:cNvSpPr/>
            <p:nvPr/>
          </p:nvSpPr>
          <p:spPr>
            <a:xfrm>
              <a:off x="4925360" y="3163609"/>
              <a:ext cx="29896" cy="4389"/>
            </a:xfrm>
            <a:custGeom>
              <a:avLst/>
              <a:gdLst/>
              <a:ahLst/>
              <a:cxnLst/>
              <a:rect l="l" t="t" r="r" b="b"/>
              <a:pathLst>
                <a:path w="1369" h="201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468" y="101"/>
                    <a:pt x="902" y="167"/>
                    <a:pt x="1369" y="201"/>
                  </a:cubicBezTo>
                  <a:cubicBezTo>
                    <a:pt x="1369" y="201"/>
                    <a:pt x="1369" y="134"/>
                    <a:pt x="1369" y="134"/>
                  </a:cubicBezTo>
                  <a:cubicBezTo>
                    <a:pt x="1135" y="101"/>
                    <a:pt x="935" y="101"/>
                    <a:pt x="735" y="67"/>
                  </a:cubicBezTo>
                  <a:cubicBezTo>
                    <a:pt x="501" y="67"/>
                    <a:pt x="268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0"/>
            <p:cNvSpPr/>
            <p:nvPr/>
          </p:nvSpPr>
          <p:spPr>
            <a:xfrm>
              <a:off x="4731600" y="3432379"/>
              <a:ext cx="210557" cy="373203"/>
            </a:xfrm>
            <a:custGeom>
              <a:avLst/>
              <a:gdLst/>
              <a:ahLst/>
              <a:cxnLst/>
              <a:rect l="l" t="t" r="r" b="b"/>
              <a:pathLst>
                <a:path w="9642" h="17090" extrusionOk="0">
                  <a:moveTo>
                    <a:pt x="5707" y="1"/>
                  </a:moveTo>
                  <a:cubicBezTo>
                    <a:pt x="4441" y="1"/>
                    <a:pt x="3561" y="954"/>
                    <a:pt x="3036" y="2036"/>
                  </a:cubicBezTo>
                  <a:cubicBezTo>
                    <a:pt x="2770" y="2603"/>
                    <a:pt x="2569" y="3204"/>
                    <a:pt x="2403" y="3837"/>
                  </a:cubicBezTo>
                  <a:cubicBezTo>
                    <a:pt x="2169" y="4671"/>
                    <a:pt x="1936" y="5505"/>
                    <a:pt x="1736" y="6339"/>
                  </a:cubicBezTo>
                  <a:cubicBezTo>
                    <a:pt x="1335" y="7974"/>
                    <a:pt x="968" y="9642"/>
                    <a:pt x="701" y="11309"/>
                  </a:cubicBezTo>
                  <a:cubicBezTo>
                    <a:pt x="535" y="12210"/>
                    <a:pt x="368" y="13144"/>
                    <a:pt x="268" y="14078"/>
                  </a:cubicBezTo>
                  <a:cubicBezTo>
                    <a:pt x="134" y="15012"/>
                    <a:pt x="34" y="15979"/>
                    <a:pt x="1" y="16947"/>
                  </a:cubicBezTo>
                  <a:cubicBezTo>
                    <a:pt x="1" y="17038"/>
                    <a:pt x="82" y="17090"/>
                    <a:pt x="160" y="17090"/>
                  </a:cubicBezTo>
                  <a:cubicBezTo>
                    <a:pt x="224" y="17090"/>
                    <a:pt x="286" y="17055"/>
                    <a:pt x="301" y="16980"/>
                  </a:cubicBezTo>
                  <a:cubicBezTo>
                    <a:pt x="468" y="16180"/>
                    <a:pt x="535" y="15379"/>
                    <a:pt x="635" y="14612"/>
                  </a:cubicBezTo>
                  <a:cubicBezTo>
                    <a:pt x="735" y="13811"/>
                    <a:pt x="868" y="13011"/>
                    <a:pt x="1002" y="12210"/>
                  </a:cubicBezTo>
                  <a:cubicBezTo>
                    <a:pt x="1269" y="10642"/>
                    <a:pt x="1602" y="9075"/>
                    <a:pt x="1936" y="7507"/>
                  </a:cubicBezTo>
                  <a:cubicBezTo>
                    <a:pt x="2269" y="6039"/>
                    <a:pt x="2603" y="4538"/>
                    <a:pt x="3070" y="3070"/>
                  </a:cubicBezTo>
                  <a:cubicBezTo>
                    <a:pt x="3437" y="2070"/>
                    <a:pt x="3970" y="835"/>
                    <a:pt x="5071" y="468"/>
                  </a:cubicBezTo>
                  <a:cubicBezTo>
                    <a:pt x="5344" y="379"/>
                    <a:pt x="5611" y="340"/>
                    <a:pt x="5874" y="340"/>
                  </a:cubicBezTo>
                  <a:cubicBezTo>
                    <a:pt x="7281" y="340"/>
                    <a:pt x="8539" y="1482"/>
                    <a:pt x="9608" y="2270"/>
                  </a:cubicBezTo>
                  <a:cubicBezTo>
                    <a:pt x="9608" y="2270"/>
                    <a:pt x="9641" y="2236"/>
                    <a:pt x="9608" y="2236"/>
                  </a:cubicBezTo>
                  <a:cubicBezTo>
                    <a:pt x="8407" y="1336"/>
                    <a:pt x="7373" y="68"/>
                    <a:pt x="5772" y="1"/>
                  </a:cubicBezTo>
                  <a:cubicBezTo>
                    <a:pt x="5750" y="1"/>
                    <a:pt x="5728" y="1"/>
                    <a:pt x="5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0"/>
            <p:cNvSpPr/>
            <p:nvPr/>
          </p:nvSpPr>
          <p:spPr>
            <a:xfrm>
              <a:off x="4808816" y="3380298"/>
              <a:ext cx="300025" cy="363900"/>
            </a:xfrm>
            <a:custGeom>
              <a:avLst/>
              <a:gdLst/>
              <a:ahLst/>
              <a:cxnLst/>
              <a:rect l="l" t="t" r="r" b="b"/>
              <a:pathLst>
                <a:path w="13739" h="16664" extrusionOk="0">
                  <a:moveTo>
                    <a:pt x="5799" y="1"/>
                  </a:moveTo>
                  <a:cubicBezTo>
                    <a:pt x="5633" y="1"/>
                    <a:pt x="5479" y="28"/>
                    <a:pt x="5338" y="85"/>
                  </a:cubicBezTo>
                  <a:cubicBezTo>
                    <a:pt x="3770" y="685"/>
                    <a:pt x="4871" y="3754"/>
                    <a:pt x="4871" y="3754"/>
                  </a:cubicBezTo>
                  <a:cubicBezTo>
                    <a:pt x="4871" y="3754"/>
                    <a:pt x="3893" y="2993"/>
                    <a:pt x="2764" y="2993"/>
                  </a:cubicBezTo>
                  <a:cubicBezTo>
                    <a:pt x="2361" y="2993"/>
                    <a:pt x="1939" y="3090"/>
                    <a:pt x="1535" y="3354"/>
                  </a:cubicBezTo>
                  <a:cubicBezTo>
                    <a:pt x="1" y="4354"/>
                    <a:pt x="868" y="8191"/>
                    <a:pt x="4404" y="11126"/>
                  </a:cubicBezTo>
                  <a:cubicBezTo>
                    <a:pt x="6972" y="13194"/>
                    <a:pt x="9741" y="15062"/>
                    <a:pt x="12610" y="16663"/>
                  </a:cubicBezTo>
                  <a:cubicBezTo>
                    <a:pt x="13738" y="6727"/>
                    <a:pt x="8386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0"/>
            <p:cNvSpPr/>
            <p:nvPr/>
          </p:nvSpPr>
          <p:spPr>
            <a:xfrm>
              <a:off x="4894767" y="3450787"/>
              <a:ext cx="174634" cy="244908"/>
            </a:xfrm>
            <a:custGeom>
              <a:avLst/>
              <a:gdLst/>
              <a:ahLst/>
              <a:cxnLst/>
              <a:rect l="l" t="t" r="r" b="b"/>
              <a:pathLst>
                <a:path w="7997" h="11215" extrusionOk="0">
                  <a:moveTo>
                    <a:pt x="4216" y="1"/>
                  </a:moveTo>
                  <a:cubicBezTo>
                    <a:pt x="4204" y="1"/>
                    <a:pt x="4187" y="9"/>
                    <a:pt x="4171" y="26"/>
                  </a:cubicBezTo>
                  <a:cubicBezTo>
                    <a:pt x="4004" y="693"/>
                    <a:pt x="3837" y="1360"/>
                    <a:pt x="3704" y="2027"/>
                  </a:cubicBezTo>
                  <a:cubicBezTo>
                    <a:pt x="3637" y="2361"/>
                    <a:pt x="3570" y="2694"/>
                    <a:pt x="3537" y="3028"/>
                  </a:cubicBezTo>
                  <a:cubicBezTo>
                    <a:pt x="3503" y="3195"/>
                    <a:pt x="3503" y="3361"/>
                    <a:pt x="3470" y="3528"/>
                  </a:cubicBezTo>
                  <a:lnTo>
                    <a:pt x="3470" y="3695"/>
                  </a:lnTo>
                  <a:cubicBezTo>
                    <a:pt x="3303" y="3461"/>
                    <a:pt x="3137" y="3195"/>
                    <a:pt x="2970" y="2961"/>
                  </a:cubicBezTo>
                  <a:cubicBezTo>
                    <a:pt x="2436" y="2261"/>
                    <a:pt x="1869" y="1560"/>
                    <a:pt x="1302" y="893"/>
                  </a:cubicBezTo>
                  <a:cubicBezTo>
                    <a:pt x="1302" y="883"/>
                    <a:pt x="1296" y="879"/>
                    <a:pt x="1289" y="879"/>
                  </a:cubicBezTo>
                  <a:cubicBezTo>
                    <a:pt x="1271" y="879"/>
                    <a:pt x="1245" y="903"/>
                    <a:pt x="1269" y="926"/>
                  </a:cubicBezTo>
                  <a:cubicBezTo>
                    <a:pt x="2236" y="2161"/>
                    <a:pt x="3103" y="3461"/>
                    <a:pt x="3937" y="4829"/>
                  </a:cubicBezTo>
                  <a:cubicBezTo>
                    <a:pt x="4071" y="5063"/>
                    <a:pt x="4237" y="5329"/>
                    <a:pt x="4371" y="5563"/>
                  </a:cubicBezTo>
                  <a:lnTo>
                    <a:pt x="4237" y="5563"/>
                  </a:lnTo>
                  <a:cubicBezTo>
                    <a:pt x="4037" y="5530"/>
                    <a:pt x="3804" y="5530"/>
                    <a:pt x="3637" y="5496"/>
                  </a:cubicBezTo>
                  <a:cubicBezTo>
                    <a:pt x="3203" y="5463"/>
                    <a:pt x="2836" y="5430"/>
                    <a:pt x="2436" y="5396"/>
                  </a:cubicBezTo>
                  <a:cubicBezTo>
                    <a:pt x="1635" y="5329"/>
                    <a:pt x="835" y="5296"/>
                    <a:pt x="34" y="5196"/>
                  </a:cubicBezTo>
                  <a:cubicBezTo>
                    <a:pt x="1" y="5196"/>
                    <a:pt x="1" y="5263"/>
                    <a:pt x="34" y="5263"/>
                  </a:cubicBezTo>
                  <a:cubicBezTo>
                    <a:pt x="835" y="5363"/>
                    <a:pt x="1635" y="5496"/>
                    <a:pt x="2469" y="5596"/>
                  </a:cubicBezTo>
                  <a:lnTo>
                    <a:pt x="3637" y="5763"/>
                  </a:lnTo>
                  <a:cubicBezTo>
                    <a:pt x="3937" y="5830"/>
                    <a:pt x="4237" y="5863"/>
                    <a:pt x="4538" y="5863"/>
                  </a:cubicBezTo>
                  <a:lnTo>
                    <a:pt x="5472" y="7331"/>
                  </a:lnTo>
                  <a:lnTo>
                    <a:pt x="2569" y="7331"/>
                  </a:lnTo>
                  <a:cubicBezTo>
                    <a:pt x="2536" y="7331"/>
                    <a:pt x="2536" y="7364"/>
                    <a:pt x="2569" y="7364"/>
                  </a:cubicBezTo>
                  <a:cubicBezTo>
                    <a:pt x="3103" y="7364"/>
                    <a:pt x="3604" y="7398"/>
                    <a:pt x="4137" y="7431"/>
                  </a:cubicBezTo>
                  <a:lnTo>
                    <a:pt x="4871" y="7498"/>
                  </a:lnTo>
                  <a:lnTo>
                    <a:pt x="5238" y="7498"/>
                  </a:lnTo>
                  <a:cubicBezTo>
                    <a:pt x="5288" y="7514"/>
                    <a:pt x="5346" y="7523"/>
                    <a:pt x="5405" y="7523"/>
                  </a:cubicBezTo>
                  <a:cubicBezTo>
                    <a:pt x="5463" y="7523"/>
                    <a:pt x="5522" y="7514"/>
                    <a:pt x="5572" y="7498"/>
                  </a:cubicBezTo>
                  <a:lnTo>
                    <a:pt x="6372" y="8799"/>
                  </a:lnTo>
                  <a:cubicBezTo>
                    <a:pt x="6606" y="9232"/>
                    <a:pt x="6873" y="9599"/>
                    <a:pt x="7106" y="9999"/>
                  </a:cubicBezTo>
                  <a:cubicBezTo>
                    <a:pt x="7340" y="10433"/>
                    <a:pt x="7606" y="10833"/>
                    <a:pt x="7907" y="11200"/>
                  </a:cubicBezTo>
                  <a:cubicBezTo>
                    <a:pt x="7926" y="11210"/>
                    <a:pt x="7943" y="11214"/>
                    <a:pt x="7956" y="11214"/>
                  </a:cubicBezTo>
                  <a:cubicBezTo>
                    <a:pt x="7987" y="11214"/>
                    <a:pt x="7997" y="11191"/>
                    <a:pt x="7973" y="11167"/>
                  </a:cubicBezTo>
                  <a:cubicBezTo>
                    <a:pt x="7807" y="10800"/>
                    <a:pt x="7606" y="10433"/>
                    <a:pt x="7406" y="10100"/>
                  </a:cubicBezTo>
                  <a:cubicBezTo>
                    <a:pt x="7206" y="9733"/>
                    <a:pt x="7006" y="9399"/>
                    <a:pt x="6806" y="9032"/>
                  </a:cubicBezTo>
                  <a:cubicBezTo>
                    <a:pt x="6372" y="8332"/>
                    <a:pt x="5972" y="7631"/>
                    <a:pt x="5572" y="6931"/>
                  </a:cubicBezTo>
                  <a:lnTo>
                    <a:pt x="5371" y="6597"/>
                  </a:lnTo>
                  <a:lnTo>
                    <a:pt x="5371" y="6497"/>
                  </a:lnTo>
                  <a:lnTo>
                    <a:pt x="5472" y="6163"/>
                  </a:lnTo>
                  <a:cubicBezTo>
                    <a:pt x="5505" y="5963"/>
                    <a:pt x="5538" y="5730"/>
                    <a:pt x="5605" y="5496"/>
                  </a:cubicBezTo>
                  <a:cubicBezTo>
                    <a:pt x="5672" y="5029"/>
                    <a:pt x="5738" y="4562"/>
                    <a:pt x="5872" y="4129"/>
                  </a:cubicBezTo>
                  <a:cubicBezTo>
                    <a:pt x="5872" y="4109"/>
                    <a:pt x="5861" y="4090"/>
                    <a:pt x="5851" y="4090"/>
                  </a:cubicBezTo>
                  <a:cubicBezTo>
                    <a:pt x="5844" y="4090"/>
                    <a:pt x="5838" y="4100"/>
                    <a:pt x="5838" y="4129"/>
                  </a:cubicBezTo>
                  <a:cubicBezTo>
                    <a:pt x="5738" y="4562"/>
                    <a:pt x="5572" y="5029"/>
                    <a:pt x="5438" y="5463"/>
                  </a:cubicBezTo>
                  <a:cubicBezTo>
                    <a:pt x="5371" y="5696"/>
                    <a:pt x="5305" y="5897"/>
                    <a:pt x="5271" y="6130"/>
                  </a:cubicBezTo>
                  <a:lnTo>
                    <a:pt x="5205" y="6364"/>
                  </a:lnTo>
                  <a:cubicBezTo>
                    <a:pt x="4704" y="5530"/>
                    <a:pt x="4171" y="4696"/>
                    <a:pt x="3637" y="3895"/>
                  </a:cubicBezTo>
                  <a:cubicBezTo>
                    <a:pt x="3670" y="3795"/>
                    <a:pt x="3670" y="3695"/>
                    <a:pt x="3670" y="3562"/>
                  </a:cubicBezTo>
                  <a:cubicBezTo>
                    <a:pt x="3670" y="3428"/>
                    <a:pt x="3704" y="3261"/>
                    <a:pt x="3737" y="3095"/>
                  </a:cubicBezTo>
                  <a:cubicBezTo>
                    <a:pt x="3770" y="2761"/>
                    <a:pt x="3804" y="2394"/>
                    <a:pt x="3870" y="2060"/>
                  </a:cubicBezTo>
                  <a:cubicBezTo>
                    <a:pt x="3970" y="1393"/>
                    <a:pt x="4071" y="693"/>
                    <a:pt x="4237" y="26"/>
                  </a:cubicBezTo>
                  <a:cubicBezTo>
                    <a:pt x="4237" y="9"/>
                    <a:pt x="422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4870746" y="3543114"/>
              <a:ext cx="72850" cy="10962"/>
            </a:xfrm>
            <a:custGeom>
              <a:avLst/>
              <a:gdLst/>
              <a:ahLst/>
              <a:cxnLst/>
              <a:rect l="l" t="t" r="r" b="b"/>
              <a:pathLst>
                <a:path w="3336" h="502" extrusionOk="0">
                  <a:moveTo>
                    <a:pt x="67" y="1"/>
                  </a:moveTo>
                  <a:cubicBezTo>
                    <a:pt x="34" y="1"/>
                    <a:pt x="0" y="34"/>
                    <a:pt x="67" y="67"/>
                  </a:cubicBezTo>
                  <a:cubicBezTo>
                    <a:pt x="601" y="134"/>
                    <a:pt x="1134" y="201"/>
                    <a:pt x="1701" y="268"/>
                  </a:cubicBezTo>
                  <a:cubicBezTo>
                    <a:pt x="1968" y="301"/>
                    <a:pt x="2202" y="334"/>
                    <a:pt x="2502" y="368"/>
                  </a:cubicBezTo>
                  <a:lnTo>
                    <a:pt x="2869" y="434"/>
                  </a:lnTo>
                  <a:cubicBezTo>
                    <a:pt x="2914" y="425"/>
                    <a:pt x="2956" y="421"/>
                    <a:pt x="2996" y="421"/>
                  </a:cubicBezTo>
                  <a:cubicBezTo>
                    <a:pt x="3107" y="421"/>
                    <a:pt x="3205" y="452"/>
                    <a:pt x="3303" y="501"/>
                  </a:cubicBezTo>
                  <a:cubicBezTo>
                    <a:pt x="3336" y="501"/>
                    <a:pt x="3336" y="468"/>
                    <a:pt x="3336" y="468"/>
                  </a:cubicBezTo>
                  <a:cubicBezTo>
                    <a:pt x="3269" y="401"/>
                    <a:pt x="3169" y="368"/>
                    <a:pt x="3069" y="368"/>
                  </a:cubicBezTo>
                  <a:lnTo>
                    <a:pt x="2635" y="301"/>
                  </a:lnTo>
                  <a:cubicBezTo>
                    <a:pt x="2335" y="268"/>
                    <a:pt x="2068" y="234"/>
                    <a:pt x="1801" y="201"/>
                  </a:cubicBezTo>
                  <a:cubicBezTo>
                    <a:pt x="1201" y="134"/>
                    <a:pt x="634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0"/>
            <p:cNvSpPr/>
            <p:nvPr/>
          </p:nvSpPr>
          <p:spPr>
            <a:xfrm>
              <a:off x="4647834" y="3827934"/>
              <a:ext cx="394123" cy="378073"/>
            </a:xfrm>
            <a:custGeom>
              <a:avLst/>
              <a:gdLst/>
              <a:ahLst/>
              <a:cxnLst/>
              <a:rect l="l" t="t" r="r" b="b"/>
              <a:pathLst>
                <a:path w="18048" h="17313" extrusionOk="0">
                  <a:moveTo>
                    <a:pt x="1" y="0"/>
                  </a:moveTo>
                  <a:lnTo>
                    <a:pt x="234" y="4403"/>
                  </a:lnTo>
                  <a:lnTo>
                    <a:pt x="1035" y="17313"/>
                  </a:lnTo>
                  <a:lnTo>
                    <a:pt x="17013" y="1731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4647834" y="3827934"/>
              <a:ext cx="394123" cy="96172"/>
            </a:xfrm>
            <a:custGeom>
              <a:avLst/>
              <a:gdLst/>
              <a:ahLst/>
              <a:cxnLst/>
              <a:rect l="l" t="t" r="r" b="b"/>
              <a:pathLst>
                <a:path w="18048" h="4404" extrusionOk="0">
                  <a:moveTo>
                    <a:pt x="1" y="0"/>
                  </a:moveTo>
                  <a:lnTo>
                    <a:pt x="234" y="440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4620887" y="3760916"/>
              <a:ext cx="448018" cy="95452"/>
            </a:xfrm>
            <a:custGeom>
              <a:avLst/>
              <a:gdLst/>
              <a:ahLst/>
              <a:cxnLst/>
              <a:rect l="l" t="t" r="r" b="b"/>
              <a:pathLst>
                <a:path w="20516" h="4371" extrusionOk="0">
                  <a:moveTo>
                    <a:pt x="1" y="0"/>
                  </a:moveTo>
                  <a:lnTo>
                    <a:pt x="1" y="4370"/>
                  </a:lnTo>
                  <a:lnTo>
                    <a:pt x="20515" y="4370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8396970-A6FB-B288-09E4-85814ABF4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B55A8525-B7BD-B19E-0928-9790C79B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5" name="Google Shape;947;p41">
            <a:extLst>
              <a:ext uri="{FF2B5EF4-FFF2-40B4-BE49-F238E27FC236}">
                <a16:creationId xmlns:a16="http://schemas.microsoft.com/office/drawing/2014/main" id="{3CCA33C7-3C1F-FFC1-F069-B25C83A59CEF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Unit-Test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FD26D7-13E1-945B-EB65-55D11ABCB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3" y="2600582"/>
            <a:ext cx="3359981" cy="670455"/>
          </a:xfrm>
          <a:prstGeom prst="rect">
            <a:avLst/>
          </a:prstGeom>
        </p:spPr>
      </p:pic>
      <p:cxnSp>
        <p:nvCxnSpPr>
          <p:cNvPr id="14" name="Google Shape;971;p41">
            <a:extLst>
              <a:ext uri="{FF2B5EF4-FFF2-40B4-BE49-F238E27FC236}">
                <a16:creationId xmlns:a16="http://schemas.microsoft.com/office/drawing/2014/main" id="{0F6BB303-BE7A-26F5-3C5C-E580E971BEFD}"/>
              </a:ext>
            </a:extLst>
          </p:cNvPr>
          <p:cNvCxnSpPr>
            <a:cxnSpLocks/>
          </p:cNvCxnSpPr>
          <p:nvPr/>
        </p:nvCxnSpPr>
        <p:spPr>
          <a:xfrm flipV="1">
            <a:off x="1764254" y="1290859"/>
            <a:ext cx="5787614" cy="755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DC6F153-F3C6-F86D-3240-A532BAEEBF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76" t="30118"/>
          <a:stretch/>
        </p:blipFill>
        <p:spPr>
          <a:xfrm>
            <a:off x="4184725" y="1923104"/>
            <a:ext cx="4062956" cy="2107589"/>
          </a:xfrm>
          <a:prstGeom prst="rect">
            <a:avLst/>
          </a:prstGeom>
        </p:spPr>
      </p:pic>
      <p:sp>
        <p:nvSpPr>
          <p:cNvPr id="20" name="Google Shape;947;p41">
            <a:extLst>
              <a:ext uri="{FF2B5EF4-FFF2-40B4-BE49-F238E27FC236}">
                <a16:creationId xmlns:a16="http://schemas.microsoft.com/office/drawing/2014/main" id="{71A5EEF9-E39D-0698-9238-1D0511A3BEA5}"/>
              </a:ext>
            </a:extLst>
          </p:cNvPr>
          <p:cNvSpPr txBox="1">
            <a:spLocks/>
          </p:cNvSpPr>
          <p:nvPr/>
        </p:nvSpPr>
        <p:spPr>
          <a:xfrm>
            <a:off x="2364203" y="140888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SonarQube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FAEF7C-D1DA-AC14-A0AF-2B93A851B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71" y="1418479"/>
            <a:ext cx="3387193" cy="975445"/>
          </a:xfrm>
          <a:prstGeom prst="rect">
            <a:avLst/>
          </a:prstGeom>
        </p:spPr>
      </p:pic>
      <p:sp>
        <p:nvSpPr>
          <p:cNvPr id="23" name="Google Shape;947;p41">
            <a:extLst>
              <a:ext uri="{FF2B5EF4-FFF2-40B4-BE49-F238E27FC236}">
                <a16:creationId xmlns:a16="http://schemas.microsoft.com/office/drawing/2014/main" id="{B1940CE8-477F-690A-0A67-4D072C1E80BD}"/>
              </a:ext>
            </a:extLst>
          </p:cNvPr>
          <p:cNvSpPr txBox="1">
            <a:spLocks/>
          </p:cNvSpPr>
          <p:nvPr/>
        </p:nvSpPr>
        <p:spPr>
          <a:xfrm>
            <a:off x="4365247" y="4030693"/>
            <a:ext cx="9840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 &gt; 80 %</a:t>
            </a:r>
          </a:p>
        </p:txBody>
      </p:sp>
      <p:sp>
        <p:nvSpPr>
          <p:cNvPr id="24" name="Google Shape;947;p41">
            <a:extLst>
              <a:ext uri="{FF2B5EF4-FFF2-40B4-BE49-F238E27FC236}">
                <a16:creationId xmlns:a16="http://schemas.microsoft.com/office/drawing/2014/main" id="{563B8CEB-3B57-D515-6E77-9F92D3578F5B}"/>
              </a:ext>
            </a:extLst>
          </p:cNvPr>
          <p:cNvSpPr txBox="1">
            <a:spLocks/>
          </p:cNvSpPr>
          <p:nvPr/>
        </p:nvSpPr>
        <p:spPr>
          <a:xfrm>
            <a:off x="6216203" y="4030693"/>
            <a:ext cx="110704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Min &lt; 30 %</a:t>
            </a:r>
          </a:p>
        </p:txBody>
      </p:sp>
      <p:grpSp>
        <p:nvGrpSpPr>
          <p:cNvPr id="25" name="Google Shape;8168;p74">
            <a:extLst>
              <a:ext uri="{FF2B5EF4-FFF2-40B4-BE49-F238E27FC236}">
                <a16:creationId xmlns:a16="http://schemas.microsoft.com/office/drawing/2014/main" id="{3EB6F4B0-5B7B-DAAE-37D0-FFCD37675CD7}"/>
              </a:ext>
            </a:extLst>
          </p:cNvPr>
          <p:cNvGrpSpPr/>
          <p:nvPr/>
        </p:nvGrpSpPr>
        <p:grpSpPr>
          <a:xfrm>
            <a:off x="2118384" y="3704616"/>
            <a:ext cx="1364248" cy="1102133"/>
            <a:chOff x="2623904" y="1198803"/>
            <a:chExt cx="1364248" cy="1102133"/>
          </a:xfrm>
        </p:grpSpPr>
        <p:grpSp>
          <p:nvGrpSpPr>
            <p:cNvPr id="26" name="Google Shape;8169;p74">
              <a:extLst>
                <a:ext uri="{FF2B5EF4-FFF2-40B4-BE49-F238E27FC236}">
                  <a16:creationId xmlns:a16="http://schemas.microsoft.com/office/drawing/2014/main" id="{3311DCC8-E06A-30BC-461E-F9FE6F565A12}"/>
                </a:ext>
              </a:extLst>
            </p:cNvPr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45" name="Google Shape;8170;p74">
                <a:extLst>
                  <a:ext uri="{FF2B5EF4-FFF2-40B4-BE49-F238E27FC236}">
                    <a16:creationId xmlns:a16="http://schemas.microsoft.com/office/drawing/2014/main" id="{1656883C-7E46-BFC2-B0F2-5E2FB30DC029}"/>
                  </a:ext>
                </a:extLst>
              </p:cNvPr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71;p74">
                <a:extLst>
                  <a:ext uri="{FF2B5EF4-FFF2-40B4-BE49-F238E27FC236}">
                    <a16:creationId xmlns:a16="http://schemas.microsoft.com/office/drawing/2014/main" id="{E4412BE1-7434-D9CF-336B-DF7CA15CB007}"/>
                  </a:ext>
                </a:extLst>
              </p:cNvPr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172;p74">
                <a:extLst>
                  <a:ext uri="{FF2B5EF4-FFF2-40B4-BE49-F238E27FC236}">
                    <a16:creationId xmlns:a16="http://schemas.microsoft.com/office/drawing/2014/main" id="{2A487781-9766-CDD6-F7A7-D66B0B9BC783}"/>
                  </a:ext>
                </a:extLst>
              </p:cNvPr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73;p74">
                <a:extLst>
                  <a:ext uri="{FF2B5EF4-FFF2-40B4-BE49-F238E27FC236}">
                    <a16:creationId xmlns:a16="http://schemas.microsoft.com/office/drawing/2014/main" id="{CE7FD61D-A6DF-BF6B-54C6-4AACC2660748}"/>
                  </a:ext>
                </a:extLst>
              </p:cNvPr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74;p74">
                <a:extLst>
                  <a:ext uri="{FF2B5EF4-FFF2-40B4-BE49-F238E27FC236}">
                    <a16:creationId xmlns:a16="http://schemas.microsoft.com/office/drawing/2014/main" id="{E2911012-F625-B6B5-A162-359A307D1BDC}"/>
                  </a:ext>
                </a:extLst>
              </p:cNvPr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175;p74">
              <a:extLst>
                <a:ext uri="{FF2B5EF4-FFF2-40B4-BE49-F238E27FC236}">
                  <a16:creationId xmlns:a16="http://schemas.microsoft.com/office/drawing/2014/main" id="{025D3E76-F722-6441-2CB9-FE586D902E3A}"/>
                </a:ext>
              </a:extLst>
            </p:cNvPr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40" name="Google Shape;8176;p74">
                <a:extLst>
                  <a:ext uri="{FF2B5EF4-FFF2-40B4-BE49-F238E27FC236}">
                    <a16:creationId xmlns:a16="http://schemas.microsoft.com/office/drawing/2014/main" id="{AD24FA94-BE6F-6510-A48A-4828536EF824}"/>
                  </a:ext>
                </a:extLst>
              </p:cNvPr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77;p74">
                <a:extLst>
                  <a:ext uri="{FF2B5EF4-FFF2-40B4-BE49-F238E27FC236}">
                    <a16:creationId xmlns:a16="http://schemas.microsoft.com/office/drawing/2014/main" id="{83433E5A-A255-2DCC-4111-9A5A0996DCED}"/>
                  </a:ext>
                </a:extLst>
              </p:cNvPr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78;p74">
                <a:extLst>
                  <a:ext uri="{FF2B5EF4-FFF2-40B4-BE49-F238E27FC236}">
                    <a16:creationId xmlns:a16="http://schemas.microsoft.com/office/drawing/2014/main" id="{BC50DC57-FE2D-F64E-62E0-6E76B7F048AD}"/>
                  </a:ext>
                </a:extLst>
              </p:cNvPr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79;p74">
                <a:extLst>
                  <a:ext uri="{FF2B5EF4-FFF2-40B4-BE49-F238E27FC236}">
                    <a16:creationId xmlns:a16="http://schemas.microsoft.com/office/drawing/2014/main" id="{EBC6445D-9637-3EAB-A721-618C686AE7D6}"/>
                  </a:ext>
                </a:extLst>
              </p:cNvPr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80;p74">
                <a:extLst>
                  <a:ext uri="{FF2B5EF4-FFF2-40B4-BE49-F238E27FC236}">
                    <a16:creationId xmlns:a16="http://schemas.microsoft.com/office/drawing/2014/main" id="{AA1FFB0D-52BA-833F-381F-FCDED95831AC}"/>
                  </a:ext>
                </a:extLst>
              </p:cNvPr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8181;p74">
              <a:extLst>
                <a:ext uri="{FF2B5EF4-FFF2-40B4-BE49-F238E27FC236}">
                  <a16:creationId xmlns:a16="http://schemas.microsoft.com/office/drawing/2014/main" id="{60BDA47A-5A9E-276C-6C8B-C4A544B3A607}"/>
                </a:ext>
              </a:extLst>
            </p:cNvPr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35" name="Google Shape;8182;p74">
                <a:extLst>
                  <a:ext uri="{FF2B5EF4-FFF2-40B4-BE49-F238E27FC236}">
                    <a16:creationId xmlns:a16="http://schemas.microsoft.com/office/drawing/2014/main" id="{E022DCA3-E68A-3DA1-398A-F08741FCB809}"/>
                  </a:ext>
                </a:extLst>
              </p:cNvPr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83;p74">
                <a:extLst>
                  <a:ext uri="{FF2B5EF4-FFF2-40B4-BE49-F238E27FC236}">
                    <a16:creationId xmlns:a16="http://schemas.microsoft.com/office/drawing/2014/main" id="{6E11352F-36C9-22F0-F967-AF8781F59C43}"/>
                  </a:ext>
                </a:extLst>
              </p:cNvPr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84;p74">
                <a:extLst>
                  <a:ext uri="{FF2B5EF4-FFF2-40B4-BE49-F238E27FC236}">
                    <a16:creationId xmlns:a16="http://schemas.microsoft.com/office/drawing/2014/main" id="{A7A0342F-DE91-FD3E-D8BB-C59530E5B4DB}"/>
                  </a:ext>
                </a:extLst>
              </p:cNvPr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185;p74">
                <a:extLst>
                  <a:ext uri="{FF2B5EF4-FFF2-40B4-BE49-F238E27FC236}">
                    <a16:creationId xmlns:a16="http://schemas.microsoft.com/office/drawing/2014/main" id="{C19D8F65-A17B-32A6-D407-B98EA10BA94F}"/>
                  </a:ext>
                </a:extLst>
              </p:cNvPr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86;p74">
                <a:extLst>
                  <a:ext uri="{FF2B5EF4-FFF2-40B4-BE49-F238E27FC236}">
                    <a16:creationId xmlns:a16="http://schemas.microsoft.com/office/drawing/2014/main" id="{73530D0E-7CF8-A555-52BC-B6C6762103EC}"/>
                  </a:ext>
                </a:extLst>
              </p:cNvPr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187;p74">
              <a:extLst>
                <a:ext uri="{FF2B5EF4-FFF2-40B4-BE49-F238E27FC236}">
                  <a16:creationId xmlns:a16="http://schemas.microsoft.com/office/drawing/2014/main" id="{E7F045A5-4733-0B3B-7F85-AEF4B7F1A8C7}"/>
                </a:ext>
              </a:extLst>
            </p:cNvPr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30" name="Google Shape;8188;p74">
                <a:extLst>
                  <a:ext uri="{FF2B5EF4-FFF2-40B4-BE49-F238E27FC236}">
                    <a16:creationId xmlns:a16="http://schemas.microsoft.com/office/drawing/2014/main" id="{E723086C-9F9A-6D7F-A611-107BE525E484}"/>
                  </a:ext>
                </a:extLst>
              </p:cNvPr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189;p74">
                <a:extLst>
                  <a:ext uri="{FF2B5EF4-FFF2-40B4-BE49-F238E27FC236}">
                    <a16:creationId xmlns:a16="http://schemas.microsoft.com/office/drawing/2014/main" id="{06BC4695-CA42-911C-2FA0-8CE4BE9E66E0}"/>
                  </a:ext>
                </a:extLst>
              </p:cNvPr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90;p74">
                <a:extLst>
                  <a:ext uri="{FF2B5EF4-FFF2-40B4-BE49-F238E27FC236}">
                    <a16:creationId xmlns:a16="http://schemas.microsoft.com/office/drawing/2014/main" id="{1C534669-A83D-36DC-6948-BCA95F27D1AD}"/>
                  </a:ext>
                </a:extLst>
              </p:cNvPr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91;p74">
                <a:extLst>
                  <a:ext uri="{FF2B5EF4-FFF2-40B4-BE49-F238E27FC236}">
                    <a16:creationId xmlns:a16="http://schemas.microsoft.com/office/drawing/2014/main" id="{5A6414CF-208A-1FBA-9070-8FDDB4AB7523}"/>
                  </a:ext>
                </a:extLst>
              </p:cNvPr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92;p74">
                <a:extLst>
                  <a:ext uri="{FF2B5EF4-FFF2-40B4-BE49-F238E27FC236}">
                    <a16:creationId xmlns:a16="http://schemas.microsoft.com/office/drawing/2014/main" id="{178E7970-8B77-C691-C5B9-EC688BF843A4}"/>
                  </a:ext>
                </a:extLst>
              </p:cNvPr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40EB86E-CE02-A8CC-29F8-5CC67E84F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2FF0300F-5B0A-07FB-9AEA-4A7A1276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B9B7B5AE-679F-1D2C-AD75-1B81E36D1750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Load-Test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BFECADD9-C731-B2D8-DC16-87A91C9A2D59}"/>
              </a:ext>
            </a:extLst>
          </p:cNvPr>
          <p:cNvCxnSpPr>
            <a:cxnSpLocks/>
          </p:cNvCxnSpPr>
          <p:nvPr/>
        </p:nvCxnSpPr>
        <p:spPr>
          <a:xfrm>
            <a:off x="3700631" y="1290859"/>
            <a:ext cx="187183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D42EFD-65C7-A6C5-9D44-C6B52FBC5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2" r="59485" b="68000"/>
          <a:stretch/>
        </p:blipFill>
        <p:spPr>
          <a:xfrm>
            <a:off x="1334800" y="2023729"/>
            <a:ext cx="1792084" cy="1177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9192FB-E19E-B6CA-8E03-BDD6232A9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027" y="2001006"/>
            <a:ext cx="1792084" cy="12004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23A9BA-69AA-3AF4-57EB-A74E61933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969" y="2001006"/>
            <a:ext cx="1792084" cy="1200424"/>
          </a:xfrm>
          <a:prstGeom prst="rect">
            <a:avLst/>
          </a:prstGeom>
        </p:spPr>
      </p:pic>
      <p:sp>
        <p:nvSpPr>
          <p:cNvPr id="18" name="Google Shape;947;p41">
            <a:extLst>
              <a:ext uri="{FF2B5EF4-FFF2-40B4-BE49-F238E27FC236}">
                <a16:creationId xmlns:a16="http://schemas.microsoft.com/office/drawing/2014/main" id="{4D063CF9-A7B7-929C-C6B6-4711CE203A5B}"/>
              </a:ext>
            </a:extLst>
          </p:cNvPr>
          <p:cNvSpPr txBox="1">
            <a:spLocks/>
          </p:cNvSpPr>
          <p:nvPr/>
        </p:nvSpPr>
        <p:spPr>
          <a:xfrm>
            <a:off x="1368207" y="149141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+-100</a:t>
            </a:r>
          </a:p>
        </p:txBody>
      </p:sp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F0ED052D-A1C8-CAF0-FD9D-62EB3B6FEF0C}"/>
              </a:ext>
            </a:extLst>
          </p:cNvPr>
          <p:cNvSpPr txBox="1">
            <a:spLocks/>
          </p:cNvSpPr>
          <p:nvPr/>
        </p:nvSpPr>
        <p:spPr>
          <a:xfrm>
            <a:off x="7142051" y="1534919"/>
            <a:ext cx="1980170" cy="32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Response</a:t>
            </a:r>
          </a:p>
        </p:txBody>
      </p:sp>
      <p:sp>
        <p:nvSpPr>
          <p:cNvPr id="20" name="Google Shape;947;p41">
            <a:extLst>
              <a:ext uri="{FF2B5EF4-FFF2-40B4-BE49-F238E27FC236}">
                <a16:creationId xmlns:a16="http://schemas.microsoft.com/office/drawing/2014/main" id="{166C6F38-DD0E-8150-E664-A499443213EF}"/>
              </a:ext>
            </a:extLst>
          </p:cNvPr>
          <p:cNvSpPr txBox="1">
            <a:spLocks/>
          </p:cNvSpPr>
          <p:nvPr/>
        </p:nvSpPr>
        <p:spPr>
          <a:xfrm>
            <a:off x="-270085" y="3841724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SkipFeedback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Session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506B02-0212-2045-4F73-8B912482D9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81"/>
          <a:stretch/>
        </p:blipFill>
        <p:spPr>
          <a:xfrm>
            <a:off x="1324439" y="3482321"/>
            <a:ext cx="1792084" cy="1453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FC729B-5F59-1B02-9792-F06146778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2329" y="3482322"/>
            <a:ext cx="1812050" cy="1453844"/>
          </a:xfrm>
          <a:prstGeom prst="rect">
            <a:avLst/>
          </a:prstGeom>
        </p:spPr>
      </p:pic>
      <p:sp>
        <p:nvSpPr>
          <p:cNvPr id="27" name="Google Shape;947;p41">
            <a:extLst>
              <a:ext uri="{FF2B5EF4-FFF2-40B4-BE49-F238E27FC236}">
                <a16:creationId xmlns:a16="http://schemas.microsoft.com/office/drawing/2014/main" id="{C333A6EC-160A-48DD-229F-991AAF32E543}"/>
              </a:ext>
            </a:extLst>
          </p:cNvPr>
          <p:cNvSpPr txBox="1">
            <a:spLocks/>
          </p:cNvSpPr>
          <p:nvPr/>
        </p:nvSpPr>
        <p:spPr>
          <a:xfrm>
            <a:off x="-366903" y="2278759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CheckFeedback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Session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3A1DB-40F3-1A65-7805-B89CB8E48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835" y="3759186"/>
            <a:ext cx="1656416" cy="670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86DCC7-AA8B-55A2-8493-54EFBF0D5C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1873" y="2353546"/>
            <a:ext cx="1672340" cy="495343"/>
          </a:xfrm>
          <a:prstGeom prst="rect">
            <a:avLst/>
          </a:prstGeom>
        </p:spPr>
      </p:pic>
      <p:sp>
        <p:nvSpPr>
          <p:cNvPr id="34" name="Google Shape;947;p41">
            <a:extLst>
              <a:ext uri="{FF2B5EF4-FFF2-40B4-BE49-F238E27FC236}">
                <a16:creationId xmlns:a16="http://schemas.microsoft.com/office/drawing/2014/main" id="{CFEA8BD3-A278-F711-40FF-F1E78316A26B}"/>
              </a:ext>
            </a:extLst>
          </p:cNvPr>
          <p:cNvSpPr txBox="1">
            <a:spLocks/>
          </p:cNvSpPr>
          <p:nvPr/>
        </p:nvSpPr>
        <p:spPr>
          <a:xfrm>
            <a:off x="-134179" y="1569332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</a:t>
            </a:r>
          </a:p>
        </p:txBody>
      </p:sp>
      <p:sp>
        <p:nvSpPr>
          <p:cNvPr id="35" name="Google Shape;947;p41">
            <a:extLst>
              <a:ext uri="{FF2B5EF4-FFF2-40B4-BE49-F238E27FC236}">
                <a16:creationId xmlns:a16="http://schemas.microsoft.com/office/drawing/2014/main" id="{2669232C-A7E4-2480-29E1-DBD6D98E190B}"/>
              </a:ext>
            </a:extLst>
          </p:cNvPr>
          <p:cNvSpPr txBox="1">
            <a:spLocks/>
          </p:cNvSpPr>
          <p:nvPr/>
        </p:nvSpPr>
        <p:spPr>
          <a:xfrm>
            <a:off x="3266520" y="144646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100K</a:t>
            </a:r>
          </a:p>
        </p:txBody>
      </p:sp>
      <p:sp>
        <p:nvSpPr>
          <p:cNvPr id="36" name="Google Shape;947;p41">
            <a:extLst>
              <a:ext uri="{FF2B5EF4-FFF2-40B4-BE49-F238E27FC236}">
                <a16:creationId xmlns:a16="http://schemas.microsoft.com/office/drawing/2014/main" id="{DC2349E3-7F23-6228-7533-A29EF5A022C6}"/>
              </a:ext>
            </a:extLst>
          </p:cNvPr>
          <p:cNvSpPr txBox="1">
            <a:spLocks/>
          </p:cNvSpPr>
          <p:nvPr/>
        </p:nvSpPr>
        <p:spPr>
          <a:xfrm>
            <a:off x="5302969" y="1471517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1M</a:t>
            </a:r>
          </a:p>
        </p:txBody>
      </p:sp>
      <p:cxnSp>
        <p:nvCxnSpPr>
          <p:cNvPr id="37" name="Google Shape;971;p41">
            <a:extLst>
              <a:ext uri="{FF2B5EF4-FFF2-40B4-BE49-F238E27FC236}">
                <a16:creationId xmlns:a16="http://schemas.microsoft.com/office/drawing/2014/main" id="{C14C7F7E-29A8-CFD2-3A3D-D241C34BB6CA}"/>
              </a:ext>
            </a:extLst>
          </p:cNvPr>
          <p:cNvCxnSpPr>
            <a:cxnSpLocks/>
          </p:cNvCxnSpPr>
          <p:nvPr/>
        </p:nvCxnSpPr>
        <p:spPr>
          <a:xfrm flipV="1">
            <a:off x="0" y="3348921"/>
            <a:ext cx="9144000" cy="294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941;p40">
            <a:extLst>
              <a:ext uri="{FF2B5EF4-FFF2-40B4-BE49-F238E27FC236}">
                <a16:creationId xmlns:a16="http://schemas.microsoft.com/office/drawing/2014/main" id="{651E90FB-6A8C-B7B2-3DB1-FF948AA2A06F}"/>
              </a:ext>
            </a:extLst>
          </p:cNvPr>
          <p:cNvCxnSpPr>
            <a:cxnSpLocks/>
          </p:cNvCxnSpPr>
          <p:nvPr/>
        </p:nvCxnSpPr>
        <p:spPr>
          <a:xfrm>
            <a:off x="3181931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941;p40">
            <a:extLst>
              <a:ext uri="{FF2B5EF4-FFF2-40B4-BE49-F238E27FC236}">
                <a16:creationId xmlns:a16="http://schemas.microsoft.com/office/drawing/2014/main" id="{E8D08202-21A0-292F-2E37-7CFF13141B4F}"/>
              </a:ext>
            </a:extLst>
          </p:cNvPr>
          <p:cNvCxnSpPr>
            <a:cxnSpLocks/>
          </p:cNvCxnSpPr>
          <p:nvPr/>
        </p:nvCxnSpPr>
        <p:spPr>
          <a:xfrm>
            <a:off x="5184647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941;p40">
            <a:extLst>
              <a:ext uri="{FF2B5EF4-FFF2-40B4-BE49-F238E27FC236}">
                <a16:creationId xmlns:a16="http://schemas.microsoft.com/office/drawing/2014/main" id="{495546E7-7B04-849B-00B2-FC931029EC9B}"/>
              </a:ext>
            </a:extLst>
          </p:cNvPr>
          <p:cNvCxnSpPr>
            <a:cxnSpLocks/>
          </p:cNvCxnSpPr>
          <p:nvPr/>
        </p:nvCxnSpPr>
        <p:spPr>
          <a:xfrm>
            <a:off x="7250375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941;p40">
            <a:extLst>
              <a:ext uri="{FF2B5EF4-FFF2-40B4-BE49-F238E27FC236}">
                <a16:creationId xmlns:a16="http://schemas.microsoft.com/office/drawing/2014/main" id="{39C52E51-E70A-42E1-C5BA-31C448B958C9}"/>
              </a:ext>
            </a:extLst>
          </p:cNvPr>
          <p:cNvCxnSpPr>
            <a:cxnSpLocks/>
          </p:cNvCxnSpPr>
          <p:nvPr/>
        </p:nvCxnSpPr>
        <p:spPr>
          <a:xfrm>
            <a:off x="1259030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43104CF-FC8D-36C8-A6E3-A31966B47C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5184" y="3482322"/>
            <a:ext cx="1874682" cy="1463440"/>
          </a:xfrm>
          <a:prstGeom prst="rect">
            <a:avLst/>
          </a:prstGeom>
        </p:spPr>
      </p:pic>
      <p:sp>
        <p:nvSpPr>
          <p:cNvPr id="50" name="Google Shape;7242;p71">
            <a:extLst>
              <a:ext uri="{FF2B5EF4-FFF2-40B4-BE49-F238E27FC236}">
                <a16:creationId xmlns:a16="http://schemas.microsoft.com/office/drawing/2014/main" id="{354B23D9-DAC6-7D74-01BC-BAEB79B4A3E4}"/>
              </a:ext>
            </a:extLst>
          </p:cNvPr>
          <p:cNvSpPr/>
          <p:nvPr/>
        </p:nvSpPr>
        <p:spPr>
          <a:xfrm>
            <a:off x="-31505" y="3285359"/>
            <a:ext cx="1259030" cy="196962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56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7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40EB86E-CE02-A8CC-29F8-5CC67E84F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2FF0300F-5B0A-07FB-9AEA-4A7A1276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B9B7B5AE-679F-1D2C-AD75-1B81E36D1750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Load-Test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BFECADD9-C731-B2D8-DC16-87A91C9A2D59}"/>
              </a:ext>
            </a:extLst>
          </p:cNvPr>
          <p:cNvCxnSpPr>
            <a:cxnSpLocks/>
          </p:cNvCxnSpPr>
          <p:nvPr/>
        </p:nvCxnSpPr>
        <p:spPr>
          <a:xfrm>
            <a:off x="2431228" y="1290859"/>
            <a:ext cx="412017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947;p41">
            <a:extLst>
              <a:ext uri="{FF2B5EF4-FFF2-40B4-BE49-F238E27FC236}">
                <a16:creationId xmlns:a16="http://schemas.microsoft.com/office/drawing/2014/main" id="{4D063CF9-A7B7-929C-C6B6-4711CE203A5B}"/>
              </a:ext>
            </a:extLst>
          </p:cNvPr>
          <p:cNvSpPr txBox="1">
            <a:spLocks/>
          </p:cNvSpPr>
          <p:nvPr/>
        </p:nvSpPr>
        <p:spPr>
          <a:xfrm>
            <a:off x="1368207" y="149141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+-100</a:t>
            </a:r>
          </a:p>
        </p:txBody>
      </p:sp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F0ED052D-A1C8-CAF0-FD9D-62EB3B6FEF0C}"/>
              </a:ext>
            </a:extLst>
          </p:cNvPr>
          <p:cNvSpPr txBox="1">
            <a:spLocks/>
          </p:cNvSpPr>
          <p:nvPr/>
        </p:nvSpPr>
        <p:spPr>
          <a:xfrm>
            <a:off x="7142051" y="1534919"/>
            <a:ext cx="1980170" cy="32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Response</a:t>
            </a:r>
          </a:p>
        </p:txBody>
      </p:sp>
      <p:sp>
        <p:nvSpPr>
          <p:cNvPr id="20" name="Google Shape;947;p41">
            <a:extLst>
              <a:ext uri="{FF2B5EF4-FFF2-40B4-BE49-F238E27FC236}">
                <a16:creationId xmlns:a16="http://schemas.microsoft.com/office/drawing/2014/main" id="{166C6F38-DD0E-8150-E664-A499443213EF}"/>
              </a:ext>
            </a:extLst>
          </p:cNvPr>
          <p:cNvSpPr txBox="1">
            <a:spLocks/>
          </p:cNvSpPr>
          <p:nvPr/>
        </p:nvSpPr>
        <p:spPr>
          <a:xfrm>
            <a:off x="-270085" y="3841724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Update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Feedback</a:t>
            </a:r>
          </a:p>
        </p:txBody>
      </p:sp>
      <p:sp>
        <p:nvSpPr>
          <p:cNvPr id="27" name="Google Shape;947;p41">
            <a:extLst>
              <a:ext uri="{FF2B5EF4-FFF2-40B4-BE49-F238E27FC236}">
                <a16:creationId xmlns:a16="http://schemas.microsoft.com/office/drawing/2014/main" id="{C333A6EC-160A-48DD-229F-991AAF32E543}"/>
              </a:ext>
            </a:extLst>
          </p:cNvPr>
          <p:cNvSpPr txBox="1">
            <a:spLocks/>
          </p:cNvSpPr>
          <p:nvPr/>
        </p:nvSpPr>
        <p:spPr>
          <a:xfrm>
            <a:off x="-366903" y="2278759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Submit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Feedback</a:t>
            </a:r>
          </a:p>
        </p:txBody>
      </p:sp>
      <p:sp>
        <p:nvSpPr>
          <p:cNvPr id="34" name="Google Shape;947;p41">
            <a:extLst>
              <a:ext uri="{FF2B5EF4-FFF2-40B4-BE49-F238E27FC236}">
                <a16:creationId xmlns:a16="http://schemas.microsoft.com/office/drawing/2014/main" id="{CFEA8BD3-A278-F711-40FF-F1E78316A26B}"/>
              </a:ext>
            </a:extLst>
          </p:cNvPr>
          <p:cNvSpPr txBox="1">
            <a:spLocks/>
          </p:cNvSpPr>
          <p:nvPr/>
        </p:nvSpPr>
        <p:spPr>
          <a:xfrm>
            <a:off x="-134179" y="1569332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</a:t>
            </a:r>
          </a:p>
        </p:txBody>
      </p:sp>
      <p:sp>
        <p:nvSpPr>
          <p:cNvPr id="35" name="Google Shape;947;p41">
            <a:extLst>
              <a:ext uri="{FF2B5EF4-FFF2-40B4-BE49-F238E27FC236}">
                <a16:creationId xmlns:a16="http://schemas.microsoft.com/office/drawing/2014/main" id="{2669232C-A7E4-2480-29E1-DBD6D98E190B}"/>
              </a:ext>
            </a:extLst>
          </p:cNvPr>
          <p:cNvSpPr txBox="1">
            <a:spLocks/>
          </p:cNvSpPr>
          <p:nvPr/>
        </p:nvSpPr>
        <p:spPr>
          <a:xfrm>
            <a:off x="3266520" y="144646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100K</a:t>
            </a:r>
          </a:p>
        </p:txBody>
      </p:sp>
      <p:sp>
        <p:nvSpPr>
          <p:cNvPr id="36" name="Google Shape;947;p41">
            <a:extLst>
              <a:ext uri="{FF2B5EF4-FFF2-40B4-BE49-F238E27FC236}">
                <a16:creationId xmlns:a16="http://schemas.microsoft.com/office/drawing/2014/main" id="{DC2349E3-7F23-6228-7533-A29EF5A022C6}"/>
              </a:ext>
            </a:extLst>
          </p:cNvPr>
          <p:cNvSpPr txBox="1">
            <a:spLocks/>
          </p:cNvSpPr>
          <p:nvPr/>
        </p:nvSpPr>
        <p:spPr>
          <a:xfrm>
            <a:off x="5302969" y="1471517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1M</a:t>
            </a:r>
          </a:p>
        </p:txBody>
      </p:sp>
      <p:cxnSp>
        <p:nvCxnSpPr>
          <p:cNvPr id="37" name="Google Shape;971;p41">
            <a:extLst>
              <a:ext uri="{FF2B5EF4-FFF2-40B4-BE49-F238E27FC236}">
                <a16:creationId xmlns:a16="http://schemas.microsoft.com/office/drawing/2014/main" id="{C14C7F7E-29A8-CFD2-3A3D-D241C34BB6CA}"/>
              </a:ext>
            </a:extLst>
          </p:cNvPr>
          <p:cNvCxnSpPr>
            <a:cxnSpLocks/>
          </p:cNvCxnSpPr>
          <p:nvPr/>
        </p:nvCxnSpPr>
        <p:spPr>
          <a:xfrm flipV="1">
            <a:off x="0" y="3348921"/>
            <a:ext cx="9144000" cy="294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941;p40">
            <a:extLst>
              <a:ext uri="{FF2B5EF4-FFF2-40B4-BE49-F238E27FC236}">
                <a16:creationId xmlns:a16="http://schemas.microsoft.com/office/drawing/2014/main" id="{651E90FB-6A8C-B7B2-3DB1-FF948AA2A06F}"/>
              </a:ext>
            </a:extLst>
          </p:cNvPr>
          <p:cNvCxnSpPr>
            <a:cxnSpLocks/>
          </p:cNvCxnSpPr>
          <p:nvPr/>
        </p:nvCxnSpPr>
        <p:spPr>
          <a:xfrm>
            <a:off x="3181931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941;p40">
            <a:extLst>
              <a:ext uri="{FF2B5EF4-FFF2-40B4-BE49-F238E27FC236}">
                <a16:creationId xmlns:a16="http://schemas.microsoft.com/office/drawing/2014/main" id="{E8D08202-21A0-292F-2E37-7CFF13141B4F}"/>
              </a:ext>
            </a:extLst>
          </p:cNvPr>
          <p:cNvCxnSpPr>
            <a:cxnSpLocks/>
          </p:cNvCxnSpPr>
          <p:nvPr/>
        </p:nvCxnSpPr>
        <p:spPr>
          <a:xfrm>
            <a:off x="5184647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941;p40">
            <a:extLst>
              <a:ext uri="{FF2B5EF4-FFF2-40B4-BE49-F238E27FC236}">
                <a16:creationId xmlns:a16="http://schemas.microsoft.com/office/drawing/2014/main" id="{495546E7-7B04-849B-00B2-FC931029EC9B}"/>
              </a:ext>
            </a:extLst>
          </p:cNvPr>
          <p:cNvCxnSpPr>
            <a:cxnSpLocks/>
          </p:cNvCxnSpPr>
          <p:nvPr/>
        </p:nvCxnSpPr>
        <p:spPr>
          <a:xfrm>
            <a:off x="7250375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941;p40">
            <a:extLst>
              <a:ext uri="{FF2B5EF4-FFF2-40B4-BE49-F238E27FC236}">
                <a16:creationId xmlns:a16="http://schemas.microsoft.com/office/drawing/2014/main" id="{39C52E51-E70A-42E1-C5BA-31C448B958C9}"/>
              </a:ext>
            </a:extLst>
          </p:cNvPr>
          <p:cNvCxnSpPr>
            <a:cxnSpLocks/>
          </p:cNvCxnSpPr>
          <p:nvPr/>
        </p:nvCxnSpPr>
        <p:spPr>
          <a:xfrm>
            <a:off x="1259030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142897-510C-6D38-496A-24502A56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39" y="1977060"/>
            <a:ext cx="1794481" cy="1223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593C19-253E-A625-1A11-939A92BF5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243" y="1977060"/>
            <a:ext cx="1797895" cy="1214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312B76-DC45-80FB-0D48-898D04C25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509" y="1971132"/>
            <a:ext cx="1871828" cy="122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63BAF-DDBF-0D2D-069B-0CF940144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835" y="2230105"/>
            <a:ext cx="1691787" cy="681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669402-3C86-7BB9-7FAF-C8CBB912B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1665" y="3578400"/>
            <a:ext cx="1760805" cy="12853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CAC7B-0E95-C1D7-A6A6-5B5F6A929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0529" y="3578400"/>
            <a:ext cx="1813609" cy="12853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8BC090-B787-BE44-FDA7-63F0FB0592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3686" y="3574070"/>
            <a:ext cx="1803164" cy="12897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58B96A-6AC2-312A-4A75-AAA66D2723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9835" y="3769328"/>
            <a:ext cx="1691785" cy="650333"/>
          </a:xfrm>
          <a:prstGeom prst="rect">
            <a:avLst/>
          </a:prstGeom>
        </p:spPr>
      </p:pic>
      <p:sp>
        <p:nvSpPr>
          <p:cNvPr id="41" name="Google Shape;7242;p71">
            <a:extLst>
              <a:ext uri="{FF2B5EF4-FFF2-40B4-BE49-F238E27FC236}">
                <a16:creationId xmlns:a16="http://schemas.microsoft.com/office/drawing/2014/main" id="{E814D459-46BF-8234-24FB-C1960C8DF99E}"/>
              </a:ext>
            </a:extLst>
          </p:cNvPr>
          <p:cNvSpPr/>
          <p:nvPr/>
        </p:nvSpPr>
        <p:spPr>
          <a:xfrm>
            <a:off x="3290256" y="3278195"/>
            <a:ext cx="1871843" cy="170943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63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7" grpId="0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40EB86E-CE02-A8CC-29F8-5CC67E84F9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2FF0300F-5B0A-07FB-9AEA-4A7A1276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B9B7B5AE-679F-1D2C-AD75-1B81E36D1750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Load-Test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BFECADD9-C731-B2D8-DC16-87A91C9A2D59}"/>
              </a:ext>
            </a:extLst>
          </p:cNvPr>
          <p:cNvCxnSpPr>
            <a:cxnSpLocks/>
          </p:cNvCxnSpPr>
          <p:nvPr/>
        </p:nvCxnSpPr>
        <p:spPr>
          <a:xfrm>
            <a:off x="3442447" y="1290859"/>
            <a:ext cx="205471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947;p41">
            <a:extLst>
              <a:ext uri="{FF2B5EF4-FFF2-40B4-BE49-F238E27FC236}">
                <a16:creationId xmlns:a16="http://schemas.microsoft.com/office/drawing/2014/main" id="{4D063CF9-A7B7-929C-C6B6-4711CE203A5B}"/>
              </a:ext>
            </a:extLst>
          </p:cNvPr>
          <p:cNvSpPr txBox="1">
            <a:spLocks/>
          </p:cNvSpPr>
          <p:nvPr/>
        </p:nvSpPr>
        <p:spPr>
          <a:xfrm>
            <a:off x="1368207" y="149141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+-100</a:t>
            </a:r>
          </a:p>
        </p:txBody>
      </p:sp>
      <p:sp>
        <p:nvSpPr>
          <p:cNvPr id="19" name="Google Shape;947;p41">
            <a:extLst>
              <a:ext uri="{FF2B5EF4-FFF2-40B4-BE49-F238E27FC236}">
                <a16:creationId xmlns:a16="http://schemas.microsoft.com/office/drawing/2014/main" id="{F0ED052D-A1C8-CAF0-FD9D-62EB3B6FEF0C}"/>
              </a:ext>
            </a:extLst>
          </p:cNvPr>
          <p:cNvSpPr txBox="1">
            <a:spLocks/>
          </p:cNvSpPr>
          <p:nvPr/>
        </p:nvSpPr>
        <p:spPr>
          <a:xfrm>
            <a:off x="7142051" y="1534919"/>
            <a:ext cx="1980170" cy="32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Response</a:t>
            </a:r>
          </a:p>
        </p:txBody>
      </p:sp>
      <p:sp>
        <p:nvSpPr>
          <p:cNvPr id="20" name="Google Shape;947;p41">
            <a:extLst>
              <a:ext uri="{FF2B5EF4-FFF2-40B4-BE49-F238E27FC236}">
                <a16:creationId xmlns:a16="http://schemas.microsoft.com/office/drawing/2014/main" id="{166C6F38-DD0E-8150-E664-A499443213EF}"/>
              </a:ext>
            </a:extLst>
          </p:cNvPr>
          <p:cNvSpPr txBox="1">
            <a:spLocks/>
          </p:cNvSpPr>
          <p:nvPr/>
        </p:nvSpPr>
        <p:spPr>
          <a:xfrm>
            <a:off x="-270085" y="3841724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History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Feedback</a:t>
            </a:r>
          </a:p>
        </p:txBody>
      </p:sp>
      <p:sp>
        <p:nvSpPr>
          <p:cNvPr id="27" name="Google Shape;947;p41">
            <a:extLst>
              <a:ext uri="{FF2B5EF4-FFF2-40B4-BE49-F238E27FC236}">
                <a16:creationId xmlns:a16="http://schemas.microsoft.com/office/drawing/2014/main" id="{C333A6EC-160A-48DD-229F-991AAF32E543}"/>
              </a:ext>
            </a:extLst>
          </p:cNvPr>
          <p:cNvSpPr txBox="1">
            <a:spLocks/>
          </p:cNvSpPr>
          <p:nvPr/>
        </p:nvSpPr>
        <p:spPr>
          <a:xfrm>
            <a:off x="-366903" y="2278759"/>
            <a:ext cx="198017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Get</a:t>
            </a:r>
          </a:p>
          <a:p>
            <a:r>
              <a:rPr lang="pt-B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Feedback</a:t>
            </a:r>
          </a:p>
        </p:txBody>
      </p:sp>
      <p:sp>
        <p:nvSpPr>
          <p:cNvPr id="34" name="Google Shape;947;p41">
            <a:extLst>
              <a:ext uri="{FF2B5EF4-FFF2-40B4-BE49-F238E27FC236}">
                <a16:creationId xmlns:a16="http://schemas.microsoft.com/office/drawing/2014/main" id="{CFEA8BD3-A278-F711-40FF-F1E78316A26B}"/>
              </a:ext>
            </a:extLst>
          </p:cNvPr>
          <p:cNvSpPr txBox="1">
            <a:spLocks/>
          </p:cNvSpPr>
          <p:nvPr/>
        </p:nvSpPr>
        <p:spPr>
          <a:xfrm>
            <a:off x="-134179" y="1569332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600" b="0" dirty="0">
                <a:solidFill>
                  <a:schemeClr val="bg2"/>
                </a:solidFill>
              </a:rPr>
              <a:t>Service</a:t>
            </a:r>
          </a:p>
        </p:txBody>
      </p:sp>
      <p:sp>
        <p:nvSpPr>
          <p:cNvPr id="35" name="Google Shape;947;p41">
            <a:extLst>
              <a:ext uri="{FF2B5EF4-FFF2-40B4-BE49-F238E27FC236}">
                <a16:creationId xmlns:a16="http://schemas.microsoft.com/office/drawing/2014/main" id="{2669232C-A7E4-2480-29E1-DBD6D98E190B}"/>
              </a:ext>
            </a:extLst>
          </p:cNvPr>
          <p:cNvSpPr txBox="1">
            <a:spLocks/>
          </p:cNvSpPr>
          <p:nvPr/>
        </p:nvSpPr>
        <p:spPr>
          <a:xfrm>
            <a:off x="3266520" y="1446468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100K</a:t>
            </a:r>
          </a:p>
        </p:txBody>
      </p:sp>
      <p:sp>
        <p:nvSpPr>
          <p:cNvPr id="36" name="Google Shape;947;p41">
            <a:extLst>
              <a:ext uri="{FF2B5EF4-FFF2-40B4-BE49-F238E27FC236}">
                <a16:creationId xmlns:a16="http://schemas.microsoft.com/office/drawing/2014/main" id="{DC2349E3-7F23-6228-7533-A29EF5A022C6}"/>
              </a:ext>
            </a:extLst>
          </p:cNvPr>
          <p:cNvSpPr txBox="1">
            <a:spLocks/>
          </p:cNvSpPr>
          <p:nvPr/>
        </p:nvSpPr>
        <p:spPr>
          <a:xfrm>
            <a:off x="5302969" y="1471517"/>
            <a:ext cx="1597874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 sz="1050" b="0" dirty="0">
                <a:solidFill>
                  <a:schemeClr val="bg2"/>
                </a:solidFill>
              </a:rPr>
              <a:t>Records Dummy DB 1M</a:t>
            </a:r>
          </a:p>
        </p:txBody>
      </p:sp>
      <p:cxnSp>
        <p:nvCxnSpPr>
          <p:cNvPr id="37" name="Google Shape;971;p41">
            <a:extLst>
              <a:ext uri="{FF2B5EF4-FFF2-40B4-BE49-F238E27FC236}">
                <a16:creationId xmlns:a16="http://schemas.microsoft.com/office/drawing/2014/main" id="{C14C7F7E-29A8-CFD2-3A3D-D241C34BB6CA}"/>
              </a:ext>
            </a:extLst>
          </p:cNvPr>
          <p:cNvCxnSpPr>
            <a:cxnSpLocks/>
          </p:cNvCxnSpPr>
          <p:nvPr/>
        </p:nvCxnSpPr>
        <p:spPr>
          <a:xfrm flipV="1">
            <a:off x="0" y="3348921"/>
            <a:ext cx="9144000" cy="2949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941;p40">
            <a:extLst>
              <a:ext uri="{FF2B5EF4-FFF2-40B4-BE49-F238E27FC236}">
                <a16:creationId xmlns:a16="http://schemas.microsoft.com/office/drawing/2014/main" id="{651E90FB-6A8C-B7B2-3DB1-FF948AA2A06F}"/>
              </a:ext>
            </a:extLst>
          </p:cNvPr>
          <p:cNvCxnSpPr>
            <a:cxnSpLocks/>
          </p:cNvCxnSpPr>
          <p:nvPr/>
        </p:nvCxnSpPr>
        <p:spPr>
          <a:xfrm>
            <a:off x="3181931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941;p40">
            <a:extLst>
              <a:ext uri="{FF2B5EF4-FFF2-40B4-BE49-F238E27FC236}">
                <a16:creationId xmlns:a16="http://schemas.microsoft.com/office/drawing/2014/main" id="{E8D08202-21A0-292F-2E37-7CFF13141B4F}"/>
              </a:ext>
            </a:extLst>
          </p:cNvPr>
          <p:cNvCxnSpPr>
            <a:cxnSpLocks/>
          </p:cNvCxnSpPr>
          <p:nvPr/>
        </p:nvCxnSpPr>
        <p:spPr>
          <a:xfrm>
            <a:off x="5184647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941;p40">
            <a:extLst>
              <a:ext uri="{FF2B5EF4-FFF2-40B4-BE49-F238E27FC236}">
                <a16:creationId xmlns:a16="http://schemas.microsoft.com/office/drawing/2014/main" id="{495546E7-7B04-849B-00B2-FC931029EC9B}"/>
              </a:ext>
            </a:extLst>
          </p:cNvPr>
          <p:cNvCxnSpPr>
            <a:cxnSpLocks/>
          </p:cNvCxnSpPr>
          <p:nvPr/>
        </p:nvCxnSpPr>
        <p:spPr>
          <a:xfrm>
            <a:off x="7250375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941;p40">
            <a:extLst>
              <a:ext uri="{FF2B5EF4-FFF2-40B4-BE49-F238E27FC236}">
                <a16:creationId xmlns:a16="http://schemas.microsoft.com/office/drawing/2014/main" id="{39C52E51-E70A-42E1-C5BA-31C448B958C9}"/>
              </a:ext>
            </a:extLst>
          </p:cNvPr>
          <p:cNvCxnSpPr>
            <a:cxnSpLocks/>
          </p:cNvCxnSpPr>
          <p:nvPr/>
        </p:nvCxnSpPr>
        <p:spPr>
          <a:xfrm>
            <a:off x="1259030" y="1613647"/>
            <a:ext cx="0" cy="352985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E17DC6-1FBC-A619-E949-276498907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153" y="3499606"/>
            <a:ext cx="1722269" cy="1446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09BB6-3507-A891-F120-2C2559C0C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609" y="3462421"/>
            <a:ext cx="1813717" cy="1483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D47FC3-9DCE-6E8B-5E03-02E9BD687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972" y="3462421"/>
            <a:ext cx="1877943" cy="15038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E8793B-57F4-FEB8-5690-B120AC5A8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972" y="2018266"/>
            <a:ext cx="1877940" cy="12422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F84A99-06F0-B834-73D8-EAE976138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700" y="2311723"/>
            <a:ext cx="1662917" cy="573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D2062F-DE00-DACE-DE88-048E23CF3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836" y="3943034"/>
            <a:ext cx="1691780" cy="5383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2CF73B-74EB-78C8-C3EF-D5C194552F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2886" y="1984955"/>
            <a:ext cx="1813717" cy="13107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8A76118-6BFB-7F4F-2A08-982746B91F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3677" y="2029759"/>
            <a:ext cx="1699929" cy="1265962"/>
          </a:xfrm>
          <a:prstGeom prst="rect">
            <a:avLst/>
          </a:prstGeom>
        </p:spPr>
      </p:pic>
      <p:sp>
        <p:nvSpPr>
          <p:cNvPr id="42" name="Google Shape;7242;p71">
            <a:extLst>
              <a:ext uri="{FF2B5EF4-FFF2-40B4-BE49-F238E27FC236}">
                <a16:creationId xmlns:a16="http://schemas.microsoft.com/office/drawing/2014/main" id="{1DBD2226-6E2B-090F-3E30-797F961FA71A}"/>
              </a:ext>
            </a:extLst>
          </p:cNvPr>
          <p:cNvSpPr/>
          <p:nvPr/>
        </p:nvSpPr>
        <p:spPr>
          <a:xfrm>
            <a:off x="7250375" y="3287870"/>
            <a:ext cx="1893625" cy="162360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54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7" grpId="0"/>
      <p:bldP spid="34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7743;p73">
            <a:extLst>
              <a:ext uri="{FF2B5EF4-FFF2-40B4-BE49-F238E27FC236}">
                <a16:creationId xmlns:a16="http://schemas.microsoft.com/office/drawing/2014/main" id="{9E11CEEF-BB3E-A1A8-0518-BBC5F650F2BB}"/>
              </a:ext>
            </a:extLst>
          </p:cNvPr>
          <p:cNvGrpSpPr/>
          <p:nvPr/>
        </p:nvGrpSpPr>
        <p:grpSpPr>
          <a:xfrm>
            <a:off x="7827968" y="1374860"/>
            <a:ext cx="697154" cy="679574"/>
            <a:chOff x="2679875" y="2361475"/>
            <a:chExt cx="780425" cy="760575"/>
          </a:xfrm>
        </p:grpSpPr>
        <p:sp>
          <p:nvSpPr>
            <p:cNvPr id="32" name="Google Shape;7744;p73">
              <a:extLst>
                <a:ext uri="{FF2B5EF4-FFF2-40B4-BE49-F238E27FC236}">
                  <a16:creationId xmlns:a16="http://schemas.microsoft.com/office/drawing/2014/main" id="{080E18B9-1317-D902-84A1-5016C8CBB424}"/>
                </a:ext>
              </a:extLst>
            </p:cNvPr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45;p73">
              <a:extLst>
                <a:ext uri="{FF2B5EF4-FFF2-40B4-BE49-F238E27FC236}">
                  <a16:creationId xmlns:a16="http://schemas.microsoft.com/office/drawing/2014/main" id="{A641F83B-6814-9901-AA0C-CBC40C38245C}"/>
                </a:ext>
              </a:extLst>
            </p:cNvPr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46;p73">
              <a:extLst>
                <a:ext uri="{FF2B5EF4-FFF2-40B4-BE49-F238E27FC236}">
                  <a16:creationId xmlns:a16="http://schemas.microsoft.com/office/drawing/2014/main" id="{3E97B217-A2F2-071C-5BE9-0E509ADF7E3F}"/>
                </a:ext>
              </a:extLst>
            </p:cNvPr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47;p73">
              <a:extLst>
                <a:ext uri="{FF2B5EF4-FFF2-40B4-BE49-F238E27FC236}">
                  <a16:creationId xmlns:a16="http://schemas.microsoft.com/office/drawing/2014/main" id="{193F5B28-880E-5C99-02D1-07CA93BE1F72}"/>
                </a:ext>
              </a:extLst>
            </p:cNvPr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748;p73">
              <a:extLst>
                <a:ext uri="{FF2B5EF4-FFF2-40B4-BE49-F238E27FC236}">
                  <a16:creationId xmlns:a16="http://schemas.microsoft.com/office/drawing/2014/main" id="{41AFF7C5-1DB1-742A-A2A5-8630D3B14E8E}"/>
                </a:ext>
              </a:extLst>
            </p:cNvPr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749;p73">
              <a:extLst>
                <a:ext uri="{FF2B5EF4-FFF2-40B4-BE49-F238E27FC236}">
                  <a16:creationId xmlns:a16="http://schemas.microsoft.com/office/drawing/2014/main" id="{BAB10EF5-C9B6-73EA-A327-C5989BAB202E}"/>
                </a:ext>
              </a:extLst>
            </p:cNvPr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743;p73">
            <a:extLst>
              <a:ext uri="{FF2B5EF4-FFF2-40B4-BE49-F238E27FC236}">
                <a16:creationId xmlns:a16="http://schemas.microsoft.com/office/drawing/2014/main" id="{84ACD66F-6CF9-4F08-F683-E0EFAD707FAF}"/>
              </a:ext>
            </a:extLst>
          </p:cNvPr>
          <p:cNvGrpSpPr/>
          <p:nvPr/>
        </p:nvGrpSpPr>
        <p:grpSpPr>
          <a:xfrm>
            <a:off x="382712" y="1381807"/>
            <a:ext cx="697154" cy="679574"/>
            <a:chOff x="2679875" y="2361475"/>
            <a:chExt cx="780425" cy="760575"/>
          </a:xfrm>
        </p:grpSpPr>
        <p:sp>
          <p:nvSpPr>
            <p:cNvPr id="25" name="Google Shape;7744;p73">
              <a:extLst>
                <a:ext uri="{FF2B5EF4-FFF2-40B4-BE49-F238E27FC236}">
                  <a16:creationId xmlns:a16="http://schemas.microsoft.com/office/drawing/2014/main" id="{D743CE3A-9338-9A63-3766-621E06A41968}"/>
                </a:ext>
              </a:extLst>
            </p:cNvPr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45;p73">
              <a:extLst>
                <a:ext uri="{FF2B5EF4-FFF2-40B4-BE49-F238E27FC236}">
                  <a16:creationId xmlns:a16="http://schemas.microsoft.com/office/drawing/2014/main" id="{9722F254-F5C5-BCEB-84C9-B28F2DD5013E}"/>
                </a:ext>
              </a:extLst>
            </p:cNvPr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746;p73">
              <a:extLst>
                <a:ext uri="{FF2B5EF4-FFF2-40B4-BE49-F238E27FC236}">
                  <a16:creationId xmlns:a16="http://schemas.microsoft.com/office/drawing/2014/main" id="{4E97C9E4-2530-B2C7-AC7A-091E23569D7D}"/>
                </a:ext>
              </a:extLst>
            </p:cNvPr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47;p73">
              <a:extLst>
                <a:ext uri="{FF2B5EF4-FFF2-40B4-BE49-F238E27FC236}">
                  <a16:creationId xmlns:a16="http://schemas.microsoft.com/office/drawing/2014/main" id="{401588D5-B415-8F56-97EE-BC07E018CBDB}"/>
                </a:ext>
              </a:extLst>
            </p:cNvPr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48;p73">
              <a:extLst>
                <a:ext uri="{FF2B5EF4-FFF2-40B4-BE49-F238E27FC236}">
                  <a16:creationId xmlns:a16="http://schemas.microsoft.com/office/drawing/2014/main" id="{1911EAD4-B119-E231-87EA-6E9DF5BC6B49}"/>
                </a:ext>
              </a:extLst>
            </p:cNvPr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49;p73">
              <a:extLst>
                <a:ext uri="{FF2B5EF4-FFF2-40B4-BE49-F238E27FC236}">
                  <a16:creationId xmlns:a16="http://schemas.microsoft.com/office/drawing/2014/main" id="{CC584491-9957-A346-8AE4-D3C05820D290}"/>
                </a:ext>
              </a:extLst>
            </p:cNvPr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7BF6A4B-F988-BE4E-4590-60DEBFBB3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17057B56-3410-744F-1A7B-BAD41EF2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D02E98AB-0F13-CC2F-E3EC-BD628EFDD444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Open Code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0C552225-7B74-9A55-3EF2-F304C7099109}"/>
              </a:ext>
            </a:extLst>
          </p:cNvPr>
          <p:cNvCxnSpPr>
            <a:cxnSpLocks/>
          </p:cNvCxnSpPr>
          <p:nvPr/>
        </p:nvCxnSpPr>
        <p:spPr>
          <a:xfrm>
            <a:off x="1478844" y="1290859"/>
            <a:ext cx="607342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E89A3CB1-AB5E-0F00-50D2-4C91D590C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1" y="1761067"/>
            <a:ext cx="7757160" cy="2876407"/>
          </a:xfrm>
          <a:prstGeom prst="rect">
            <a:avLst/>
          </a:prstGeom>
        </p:spPr>
      </p:pic>
      <p:sp>
        <p:nvSpPr>
          <p:cNvPr id="20" name="Google Shape;947;p41">
            <a:extLst>
              <a:ext uri="{FF2B5EF4-FFF2-40B4-BE49-F238E27FC236}">
                <a16:creationId xmlns:a16="http://schemas.microsoft.com/office/drawing/2014/main" id="{81B2BA23-DF50-54F0-27D7-BCAAC9A9F970}"/>
              </a:ext>
            </a:extLst>
          </p:cNvPr>
          <p:cNvSpPr txBox="1">
            <a:spLocks/>
          </p:cNvSpPr>
          <p:nvPr/>
        </p:nvSpPr>
        <p:spPr>
          <a:xfrm>
            <a:off x="3218313" y="1330332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Build Proto</a:t>
            </a:r>
          </a:p>
        </p:txBody>
      </p:sp>
    </p:spTree>
    <p:extLst>
      <p:ext uri="{BB962C8B-B14F-4D97-AF65-F5344CB8AC3E}">
        <p14:creationId xmlns:p14="http://schemas.microsoft.com/office/powerpoint/2010/main" val="16648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7699;p73">
            <a:extLst>
              <a:ext uri="{FF2B5EF4-FFF2-40B4-BE49-F238E27FC236}">
                <a16:creationId xmlns:a16="http://schemas.microsoft.com/office/drawing/2014/main" id="{6BD882DA-5EB2-0C41-A325-67AA2FBE6FA9}"/>
              </a:ext>
            </a:extLst>
          </p:cNvPr>
          <p:cNvGrpSpPr/>
          <p:nvPr/>
        </p:nvGrpSpPr>
        <p:grpSpPr>
          <a:xfrm>
            <a:off x="8236230" y="1395537"/>
            <a:ext cx="725845" cy="699975"/>
            <a:chOff x="4249973" y="1201875"/>
            <a:chExt cx="1958568" cy="1888762"/>
          </a:xfrm>
        </p:grpSpPr>
        <p:sp>
          <p:nvSpPr>
            <p:cNvPr id="26" name="Google Shape;7700;p73">
              <a:extLst>
                <a:ext uri="{FF2B5EF4-FFF2-40B4-BE49-F238E27FC236}">
                  <a16:creationId xmlns:a16="http://schemas.microsoft.com/office/drawing/2014/main" id="{39D7EAF5-45DA-C66C-6CC0-43EB434C5C73}"/>
                </a:ext>
              </a:extLst>
            </p:cNvPr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7701;p73">
              <a:extLst>
                <a:ext uri="{FF2B5EF4-FFF2-40B4-BE49-F238E27FC236}">
                  <a16:creationId xmlns:a16="http://schemas.microsoft.com/office/drawing/2014/main" id="{09993ECE-8B16-E2D5-8C69-8106372DBBBE}"/>
                </a:ext>
              </a:extLst>
            </p:cNvPr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0" name="Google Shape;7702;p73">
                <a:extLst>
                  <a:ext uri="{FF2B5EF4-FFF2-40B4-BE49-F238E27FC236}">
                    <a16:creationId xmlns:a16="http://schemas.microsoft.com/office/drawing/2014/main" id="{507AFA6A-CBC1-D247-68C7-9D5D9C386920}"/>
                  </a:ext>
                </a:extLst>
              </p:cNvPr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1" name="Google Shape;7703;p73">
                <a:extLst>
                  <a:ext uri="{FF2B5EF4-FFF2-40B4-BE49-F238E27FC236}">
                    <a16:creationId xmlns:a16="http://schemas.microsoft.com/office/drawing/2014/main" id="{81F9A1BF-5B54-F521-3E5E-AFEF1D8A6954}"/>
                  </a:ext>
                </a:extLst>
              </p:cNvPr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7704;p73">
              <a:extLst>
                <a:ext uri="{FF2B5EF4-FFF2-40B4-BE49-F238E27FC236}">
                  <a16:creationId xmlns:a16="http://schemas.microsoft.com/office/drawing/2014/main" id="{627F5510-7DBB-1420-D382-D2FD350EAEB9}"/>
                </a:ext>
              </a:extLst>
            </p:cNvPr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38" name="Google Shape;7705;p73">
                <a:extLst>
                  <a:ext uri="{FF2B5EF4-FFF2-40B4-BE49-F238E27FC236}">
                    <a16:creationId xmlns:a16="http://schemas.microsoft.com/office/drawing/2014/main" id="{47E4CC4A-0B1F-BBBB-50C5-5377C5F4449E}"/>
                  </a:ext>
                </a:extLst>
              </p:cNvPr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9" name="Google Shape;7706;p73">
                <a:extLst>
                  <a:ext uri="{FF2B5EF4-FFF2-40B4-BE49-F238E27FC236}">
                    <a16:creationId xmlns:a16="http://schemas.microsoft.com/office/drawing/2014/main" id="{5BAD6CFD-1CA9-C7CA-C402-857B34EDB9C0}"/>
                  </a:ext>
                </a:extLst>
              </p:cNvPr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7707;p73">
              <a:extLst>
                <a:ext uri="{FF2B5EF4-FFF2-40B4-BE49-F238E27FC236}">
                  <a16:creationId xmlns:a16="http://schemas.microsoft.com/office/drawing/2014/main" id="{D2D2CCFD-F1C8-510E-93CB-A1CB5FFB9636}"/>
                </a:ext>
              </a:extLst>
            </p:cNvPr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36" name="Google Shape;7708;p73">
                <a:extLst>
                  <a:ext uri="{FF2B5EF4-FFF2-40B4-BE49-F238E27FC236}">
                    <a16:creationId xmlns:a16="http://schemas.microsoft.com/office/drawing/2014/main" id="{6F74CC1A-1582-9B3B-BD94-1B2718AD9858}"/>
                  </a:ext>
                </a:extLst>
              </p:cNvPr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7" name="Google Shape;7709;p73">
                <a:extLst>
                  <a:ext uri="{FF2B5EF4-FFF2-40B4-BE49-F238E27FC236}">
                    <a16:creationId xmlns:a16="http://schemas.microsoft.com/office/drawing/2014/main" id="{C96A8F30-4541-5850-3035-19401E067E71}"/>
                  </a:ext>
                </a:extLst>
              </p:cNvPr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7710;p73">
              <a:extLst>
                <a:ext uri="{FF2B5EF4-FFF2-40B4-BE49-F238E27FC236}">
                  <a16:creationId xmlns:a16="http://schemas.microsoft.com/office/drawing/2014/main" id="{1DE7ED3F-A8F0-7A3C-092D-04E120E8044B}"/>
                </a:ext>
              </a:extLst>
            </p:cNvPr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34" name="Google Shape;7711;p73">
                <a:extLst>
                  <a:ext uri="{FF2B5EF4-FFF2-40B4-BE49-F238E27FC236}">
                    <a16:creationId xmlns:a16="http://schemas.microsoft.com/office/drawing/2014/main" id="{A9EF80A7-211F-9633-E846-7CFB6BA3F33B}"/>
                  </a:ext>
                </a:extLst>
              </p:cNvPr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5" name="Google Shape;7712;p73">
                <a:extLst>
                  <a:ext uri="{FF2B5EF4-FFF2-40B4-BE49-F238E27FC236}">
                    <a16:creationId xmlns:a16="http://schemas.microsoft.com/office/drawing/2014/main" id="{B36662DE-79B7-AB0B-5264-FAB9FF2B56F6}"/>
                  </a:ext>
                </a:extLst>
              </p:cNvPr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7713;p73">
              <a:extLst>
                <a:ext uri="{FF2B5EF4-FFF2-40B4-BE49-F238E27FC236}">
                  <a16:creationId xmlns:a16="http://schemas.microsoft.com/office/drawing/2014/main" id="{FAAEDE23-BBC5-D9B5-4B3F-CF280C1163B7}"/>
                </a:ext>
              </a:extLst>
            </p:cNvPr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32" name="Google Shape;7714;p73">
                <a:extLst>
                  <a:ext uri="{FF2B5EF4-FFF2-40B4-BE49-F238E27FC236}">
                    <a16:creationId xmlns:a16="http://schemas.microsoft.com/office/drawing/2014/main" id="{DD7BF78E-1FC0-7EE4-345F-69C77995B88D}"/>
                  </a:ext>
                </a:extLst>
              </p:cNvPr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3" name="Google Shape;7715;p73">
                <a:extLst>
                  <a:ext uri="{FF2B5EF4-FFF2-40B4-BE49-F238E27FC236}">
                    <a16:creationId xmlns:a16="http://schemas.microsoft.com/office/drawing/2014/main" id="{163D74A8-1E1A-E5CA-F7B8-C1729672B3B9}"/>
                  </a:ext>
                </a:extLst>
              </p:cNvPr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7BF6A4B-F988-BE4E-4590-60DEBFBB3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17057B56-3410-744F-1A7B-BAD41EF2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D02E98AB-0F13-CC2F-E3EC-BD628EFDD444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Open Code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0C552225-7B74-9A55-3EF2-F304C7099109}"/>
              </a:ext>
            </a:extLst>
          </p:cNvPr>
          <p:cNvCxnSpPr>
            <a:cxnSpLocks/>
          </p:cNvCxnSpPr>
          <p:nvPr/>
        </p:nvCxnSpPr>
        <p:spPr>
          <a:xfrm>
            <a:off x="0" y="129085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72F568A-2263-9EA8-2249-3B2194AF8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11887"/>
            <a:ext cx="4366260" cy="2962191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2559BB-1D9C-176F-A322-21F52B4A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" y="1811886"/>
            <a:ext cx="4223597" cy="1681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9AF6F-5995-963C-5496-BA0EEB6D2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39" y="3493157"/>
            <a:ext cx="4223597" cy="1296085"/>
          </a:xfrm>
          <a:prstGeom prst="rect">
            <a:avLst/>
          </a:prstGeom>
        </p:spPr>
      </p:pic>
      <p:sp>
        <p:nvSpPr>
          <p:cNvPr id="14" name="Google Shape;947;p41">
            <a:extLst>
              <a:ext uri="{FF2B5EF4-FFF2-40B4-BE49-F238E27FC236}">
                <a16:creationId xmlns:a16="http://schemas.microsoft.com/office/drawing/2014/main" id="{A8B53143-9765-E872-E565-9DDDEF14C250}"/>
              </a:ext>
            </a:extLst>
          </p:cNvPr>
          <p:cNvSpPr txBox="1">
            <a:spLocks/>
          </p:cNvSpPr>
          <p:nvPr/>
        </p:nvSpPr>
        <p:spPr>
          <a:xfrm>
            <a:off x="1034870" y="1294211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Validator</a:t>
            </a:r>
          </a:p>
        </p:txBody>
      </p:sp>
      <p:sp>
        <p:nvSpPr>
          <p:cNvPr id="16" name="Google Shape;947;p41">
            <a:extLst>
              <a:ext uri="{FF2B5EF4-FFF2-40B4-BE49-F238E27FC236}">
                <a16:creationId xmlns:a16="http://schemas.microsoft.com/office/drawing/2014/main" id="{7AD5C3FC-80B9-C0FD-6E15-EFA0887FBBC0}"/>
              </a:ext>
            </a:extLst>
          </p:cNvPr>
          <p:cNvSpPr txBox="1">
            <a:spLocks/>
          </p:cNvSpPr>
          <p:nvPr/>
        </p:nvSpPr>
        <p:spPr>
          <a:xfrm>
            <a:off x="5507905" y="1265024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Set-Redis</a:t>
            </a:r>
          </a:p>
        </p:txBody>
      </p:sp>
      <p:grpSp>
        <p:nvGrpSpPr>
          <p:cNvPr id="18" name="Google Shape;7870;p73">
            <a:extLst>
              <a:ext uri="{FF2B5EF4-FFF2-40B4-BE49-F238E27FC236}">
                <a16:creationId xmlns:a16="http://schemas.microsoft.com/office/drawing/2014/main" id="{FEE83001-0AA8-E8FA-EB35-9CCAACC1F080}"/>
              </a:ext>
            </a:extLst>
          </p:cNvPr>
          <p:cNvGrpSpPr/>
          <p:nvPr/>
        </p:nvGrpSpPr>
        <p:grpSpPr>
          <a:xfrm>
            <a:off x="0" y="1551374"/>
            <a:ext cx="438354" cy="637329"/>
            <a:chOff x="1697726" y="3244179"/>
            <a:chExt cx="788124" cy="1146069"/>
          </a:xfrm>
        </p:grpSpPr>
        <p:sp>
          <p:nvSpPr>
            <p:cNvPr id="20" name="Google Shape;7871;p73">
              <a:extLst>
                <a:ext uri="{FF2B5EF4-FFF2-40B4-BE49-F238E27FC236}">
                  <a16:creationId xmlns:a16="http://schemas.microsoft.com/office/drawing/2014/main" id="{F83A01EE-39F5-FDB2-F2FE-D0BBFBA7F1B6}"/>
                </a:ext>
              </a:extLst>
            </p:cNvPr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72;p73">
              <a:extLst>
                <a:ext uri="{FF2B5EF4-FFF2-40B4-BE49-F238E27FC236}">
                  <a16:creationId xmlns:a16="http://schemas.microsoft.com/office/drawing/2014/main" id="{B3B6193C-9BBF-C68E-C8FF-0CA105144B81}"/>
                </a:ext>
              </a:extLst>
            </p:cNvPr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516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7607;p72">
            <a:extLst>
              <a:ext uri="{FF2B5EF4-FFF2-40B4-BE49-F238E27FC236}">
                <a16:creationId xmlns:a16="http://schemas.microsoft.com/office/drawing/2014/main" id="{BFABAF2A-5F44-E7E0-4E42-89A6EA9B0AB4}"/>
              </a:ext>
            </a:extLst>
          </p:cNvPr>
          <p:cNvGrpSpPr/>
          <p:nvPr/>
        </p:nvGrpSpPr>
        <p:grpSpPr>
          <a:xfrm rot="10800000">
            <a:off x="-1600098" y="1290859"/>
            <a:ext cx="2403614" cy="1005900"/>
            <a:chOff x="726450" y="3372825"/>
            <a:chExt cx="2403614" cy="1005900"/>
          </a:xfrm>
        </p:grpSpPr>
        <p:grpSp>
          <p:nvGrpSpPr>
            <p:cNvPr id="97" name="Google Shape;7608;p72">
              <a:extLst>
                <a:ext uri="{FF2B5EF4-FFF2-40B4-BE49-F238E27FC236}">
                  <a16:creationId xmlns:a16="http://schemas.microsoft.com/office/drawing/2014/main" id="{7F919332-5C13-1C45-FA6A-5B8C821B3759}"/>
                </a:ext>
              </a:extLst>
            </p:cNvPr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135" name="Google Shape;7609;p72">
                <a:extLst>
                  <a:ext uri="{FF2B5EF4-FFF2-40B4-BE49-F238E27FC236}">
                    <a16:creationId xmlns:a16="http://schemas.microsoft.com/office/drawing/2014/main" id="{AE80230D-D9AB-E379-8FEF-1F7EF596C0D6}"/>
                  </a:ext>
                </a:extLst>
              </p:cNvPr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36" name="Google Shape;7610;p72">
                <a:extLst>
                  <a:ext uri="{FF2B5EF4-FFF2-40B4-BE49-F238E27FC236}">
                    <a16:creationId xmlns:a16="http://schemas.microsoft.com/office/drawing/2014/main" id="{267B9EC3-7931-C630-4E83-B2374DEE35EC}"/>
                  </a:ext>
                </a:extLst>
              </p:cNvPr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8" name="Google Shape;7611;p72">
              <a:extLst>
                <a:ext uri="{FF2B5EF4-FFF2-40B4-BE49-F238E27FC236}">
                  <a16:creationId xmlns:a16="http://schemas.microsoft.com/office/drawing/2014/main" id="{39946113-B8A6-3019-6CCC-D9F07BC20EBB}"/>
                </a:ext>
              </a:extLst>
            </p:cNvPr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130" name="Google Shape;7612;p72">
                <a:extLst>
                  <a:ext uri="{FF2B5EF4-FFF2-40B4-BE49-F238E27FC236}">
                    <a16:creationId xmlns:a16="http://schemas.microsoft.com/office/drawing/2014/main" id="{4DA7D596-CD72-C55D-2AEC-E68598E4F3E5}"/>
                  </a:ext>
                </a:extLst>
              </p:cNvPr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31" name="Google Shape;7613;p72">
                <a:extLst>
                  <a:ext uri="{FF2B5EF4-FFF2-40B4-BE49-F238E27FC236}">
                    <a16:creationId xmlns:a16="http://schemas.microsoft.com/office/drawing/2014/main" id="{575D8862-3E9A-916A-1169-D851FDAD7B06}"/>
                  </a:ext>
                </a:extLst>
              </p:cNvPr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32" name="Google Shape;7614;p72">
                <a:extLst>
                  <a:ext uri="{FF2B5EF4-FFF2-40B4-BE49-F238E27FC236}">
                    <a16:creationId xmlns:a16="http://schemas.microsoft.com/office/drawing/2014/main" id="{F0D1F819-087C-DD55-6B90-1CB59FC37331}"/>
                  </a:ext>
                </a:extLst>
              </p:cNvPr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33" name="Google Shape;7615;p72">
                <a:extLst>
                  <a:ext uri="{FF2B5EF4-FFF2-40B4-BE49-F238E27FC236}">
                    <a16:creationId xmlns:a16="http://schemas.microsoft.com/office/drawing/2014/main" id="{BCF571DE-A81A-45E4-368D-1B91CA9E018B}"/>
                  </a:ext>
                </a:extLst>
              </p:cNvPr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134" name="Google Shape;7616;p72">
                <a:extLst>
                  <a:ext uri="{FF2B5EF4-FFF2-40B4-BE49-F238E27FC236}">
                    <a16:creationId xmlns:a16="http://schemas.microsoft.com/office/drawing/2014/main" id="{A1B2D2C0-D5BA-0B8B-2309-F41DA2376ECD}"/>
                  </a:ext>
                </a:extLst>
              </p:cNvPr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99" name="Google Shape;7617;p72">
              <a:extLst>
                <a:ext uri="{FF2B5EF4-FFF2-40B4-BE49-F238E27FC236}">
                  <a16:creationId xmlns:a16="http://schemas.microsoft.com/office/drawing/2014/main" id="{341B51A5-38B5-C191-3277-26BF8B0FB896}"/>
                </a:ext>
              </a:extLst>
            </p:cNvPr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100" name="Google Shape;7618;p72">
                <a:extLst>
                  <a:ext uri="{FF2B5EF4-FFF2-40B4-BE49-F238E27FC236}">
                    <a16:creationId xmlns:a16="http://schemas.microsoft.com/office/drawing/2014/main" id="{09206BC8-EAEF-5700-6F9A-EA3210392B6F}"/>
                  </a:ext>
                </a:extLst>
              </p:cNvPr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128" name="Google Shape;7619;p72">
                  <a:extLst>
                    <a:ext uri="{FF2B5EF4-FFF2-40B4-BE49-F238E27FC236}">
                      <a16:creationId xmlns:a16="http://schemas.microsoft.com/office/drawing/2014/main" id="{2DABD80C-93EE-D02E-74C0-BB8DB7D6C043}"/>
                    </a:ext>
                  </a:extLst>
                </p:cNvPr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7620;p72">
                  <a:extLst>
                    <a:ext uri="{FF2B5EF4-FFF2-40B4-BE49-F238E27FC236}">
                      <a16:creationId xmlns:a16="http://schemas.microsoft.com/office/drawing/2014/main" id="{C5E5012D-9701-0128-C1B4-64EDFF104C00}"/>
                    </a:ext>
                  </a:extLst>
                </p:cNvPr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" name="Google Shape;7621;p72">
                <a:extLst>
                  <a:ext uri="{FF2B5EF4-FFF2-40B4-BE49-F238E27FC236}">
                    <a16:creationId xmlns:a16="http://schemas.microsoft.com/office/drawing/2014/main" id="{3996CE84-B888-C72B-E1E2-018FA11ECCAA}"/>
                  </a:ext>
                </a:extLst>
              </p:cNvPr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126" name="Google Shape;7622;p72">
                  <a:extLst>
                    <a:ext uri="{FF2B5EF4-FFF2-40B4-BE49-F238E27FC236}">
                      <a16:creationId xmlns:a16="http://schemas.microsoft.com/office/drawing/2014/main" id="{76B28BBC-B233-9115-8011-A4E9B8875F52}"/>
                    </a:ext>
                  </a:extLst>
                </p:cNvPr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7623;p72">
                  <a:extLst>
                    <a:ext uri="{FF2B5EF4-FFF2-40B4-BE49-F238E27FC236}">
                      <a16:creationId xmlns:a16="http://schemas.microsoft.com/office/drawing/2014/main" id="{95AF03CC-11FC-D058-DBA0-0E7D98B20BD8}"/>
                    </a:ext>
                  </a:extLst>
                </p:cNvPr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7624;p72">
                <a:extLst>
                  <a:ext uri="{FF2B5EF4-FFF2-40B4-BE49-F238E27FC236}">
                    <a16:creationId xmlns:a16="http://schemas.microsoft.com/office/drawing/2014/main" id="{2E17F4EC-220E-F801-3795-D2B02068F284}"/>
                  </a:ext>
                </a:extLst>
              </p:cNvPr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124" name="Google Shape;7625;p72">
                  <a:extLst>
                    <a:ext uri="{FF2B5EF4-FFF2-40B4-BE49-F238E27FC236}">
                      <a16:creationId xmlns:a16="http://schemas.microsoft.com/office/drawing/2014/main" id="{1AE03966-32EF-5374-B681-5D5D59C17B75}"/>
                    </a:ext>
                  </a:extLst>
                </p:cNvPr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7626;p72">
                  <a:extLst>
                    <a:ext uri="{FF2B5EF4-FFF2-40B4-BE49-F238E27FC236}">
                      <a16:creationId xmlns:a16="http://schemas.microsoft.com/office/drawing/2014/main" id="{919C4443-F25A-7964-20DA-C8266B6C849E}"/>
                    </a:ext>
                  </a:extLst>
                </p:cNvPr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" name="Google Shape;7627;p72">
                <a:extLst>
                  <a:ext uri="{FF2B5EF4-FFF2-40B4-BE49-F238E27FC236}">
                    <a16:creationId xmlns:a16="http://schemas.microsoft.com/office/drawing/2014/main" id="{F07127E0-FB24-ED16-21D3-C66AA99C3396}"/>
                  </a:ext>
                </a:extLst>
              </p:cNvPr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122" name="Google Shape;7628;p72">
                  <a:extLst>
                    <a:ext uri="{FF2B5EF4-FFF2-40B4-BE49-F238E27FC236}">
                      <a16:creationId xmlns:a16="http://schemas.microsoft.com/office/drawing/2014/main" id="{8D5FE0F1-E5A8-CDAE-D6BE-BD8C67DDE549}"/>
                    </a:ext>
                  </a:extLst>
                </p:cNvPr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7629;p72">
                  <a:extLst>
                    <a:ext uri="{FF2B5EF4-FFF2-40B4-BE49-F238E27FC236}">
                      <a16:creationId xmlns:a16="http://schemas.microsoft.com/office/drawing/2014/main" id="{BDA949EC-56F9-8A26-17FB-76A4E00F67FA}"/>
                    </a:ext>
                  </a:extLst>
                </p:cNvPr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7630;p72">
                <a:extLst>
                  <a:ext uri="{FF2B5EF4-FFF2-40B4-BE49-F238E27FC236}">
                    <a16:creationId xmlns:a16="http://schemas.microsoft.com/office/drawing/2014/main" id="{F8C6CB50-0DE6-412D-3D5F-07ABCA0C00ED}"/>
                  </a:ext>
                </a:extLst>
              </p:cNvPr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120" name="Google Shape;7631;p72">
                  <a:extLst>
                    <a:ext uri="{FF2B5EF4-FFF2-40B4-BE49-F238E27FC236}">
                      <a16:creationId xmlns:a16="http://schemas.microsoft.com/office/drawing/2014/main" id="{6D6CE628-6307-7ABE-6065-0C4F71379168}"/>
                    </a:ext>
                  </a:extLst>
                </p:cNvPr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7632;p72">
                  <a:extLst>
                    <a:ext uri="{FF2B5EF4-FFF2-40B4-BE49-F238E27FC236}">
                      <a16:creationId xmlns:a16="http://schemas.microsoft.com/office/drawing/2014/main" id="{BD4EA9C1-B331-C70D-7762-6799E85ED48B}"/>
                    </a:ext>
                  </a:extLst>
                </p:cNvPr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" name="Google Shape;7633;p72">
                <a:extLst>
                  <a:ext uri="{FF2B5EF4-FFF2-40B4-BE49-F238E27FC236}">
                    <a16:creationId xmlns:a16="http://schemas.microsoft.com/office/drawing/2014/main" id="{1DEF0C29-785E-97CE-310F-47B5865A883F}"/>
                  </a:ext>
                </a:extLst>
              </p:cNvPr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118" name="Google Shape;7634;p72">
                  <a:extLst>
                    <a:ext uri="{FF2B5EF4-FFF2-40B4-BE49-F238E27FC236}">
                      <a16:creationId xmlns:a16="http://schemas.microsoft.com/office/drawing/2014/main" id="{4D0ED640-B62B-4A34-6F5A-0F348BC47059}"/>
                    </a:ext>
                  </a:extLst>
                </p:cNvPr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7635;p72">
                  <a:extLst>
                    <a:ext uri="{FF2B5EF4-FFF2-40B4-BE49-F238E27FC236}">
                      <a16:creationId xmlns:a16="http://schemas.microsoft.com/office/drawing/2014/main" id="{4C083697-CD52-0284-3C61-9EE8CFED9E75}"/>
                    </a:ext>
                  </a:extLst>
                </p:cNvPr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7636;p72">
                <a:extLst>
                  <a:ext uri="{FF2B5EF4-FFF2-40B4-BE49-F238E27FC236}">
                    <a16:creationId xmlns:a16="http://schemas.microsoft.com/office/drawing/2014/main" id="{0A0A744D-B93A-3867-391D-C29AA43D0CFA}"/>
                  </a:ext>
                </a:extLst>
              </p:cNvPr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116" name="Google Shape;7637;p72">
                  <a:extLst>
                    <a:ext uri="{FF2B5EF4-FFF2-40B4-BE49-F238E27FC236}">
                      <a16:creationId xmlns:a16="http://schemas.microsoft.com/office/drawing/2014/main" id="{5621D1B1-9571-2DC3-547E-E085A3588E64}"/>
                    </a:ext>
                  </a:extLst>
                </p:cNvPr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7638;p72">
                  <a:extLst>
                    <a:ext uri="{FF2B5EF4-FFF2-40B4-BE49-F238E27FC236}">
                      <a16:creationId xmlns:a16="http://schemas.microsoft.com/office/drawing/2014/main" id="{38FDF874-67E7-CD79-8E2F-8E15C4F157A6}"/>
                    </a:ext>
                  </a:extLst>
                </p:cNvPr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7639;p72">
                <a:extLst>
                  <a:ext uri="{FF2B5EF4-FFF2-40B4-BE49-F238E27FC236}">
                    <a16:creationId xmlns:a16="http://schemas.microsoft.com/office/drawing/2014/main" id="{0F65ADC8-5CFF-F291-C544-82941C8DFC84}"/>
                  </a:ext>
                </a:extLst>
              </p:cNvPr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114" name="Google Shape;7640;p72">
                  <a:extLst>
                    <a:ext uri="{FF2B5EF4-FFF2-40B4-BE49-F238E27FC236}">
                      <a16:creationId xmlns:a16="http://schemas.microsoft.com/office/drawing/2014/main" id="{967DA1A2-BEB9-60E7-A983-1035328F0602}"/>
                    </a:ext>
                  </a:extLst>
                </p:cNvPr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7641;p72">
                  <a:extLst>
                    <a:ext uri="{FF2B5EF4-FFF2-40B4-BE49-F238E27FC236}">
                      <a16:creationId xmlns:a16="http://schemas.microsoft.com/office/drawing/2014/main" id="{BC8C7476-4C5A-A795-EC34-311BD4E27821}"/>
                    </a:ext>
                  </a:extLst>
                </p:cNvPr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" name="Google Shape;7642;p72">
                <a:extLst>
                  <a:ext uri="{FF2B5EF4-FFF2-40B4-BE49-F238E27FC236}">
                    <a16:creationId xmlns:a16="http://schemas.microsoft.com/office/drawing/2014/main" id="{7F7A4778-6E4D-5DFC-98ED-D456B9A9054E}"/>
                  </a:ext>
                </a:extLst>
              </p:cNvPr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112" name="Google Shape;7643;p72">
                  <a:extLst>
                    <a:ext uri="{FF2B5EF4-FFF2-40B4-BE49-F238E27FC236}">
                      <a16:creationId xmlns:a16="http://schemas.microsoft.com/office/drawing/2014/main" id="{D92A6C5C-61F0-2CF1-F367-66A3AAFAD178}"/>
                    </a:ext>
                  </a:extLst>
                </p:cNvPr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7644;p72">
                  <a:extLst>
                    <a:ext uri="{FF2B5EF4-FFF2-40B4-BE49-F238E27FC236}">
                      <a16:creationId xmlns:a16="http://schemas.microsoft.com/office/drawing/2014/main" id="{613F3B90-477F-815A-9973-294E12CF121D}"/>
                    </a:ext>
                  </a:extLst>
                </p:cNvPr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7645;p72">
                <a:extLst>
                  <a:ext uri="{FF2B5EF4-FFF2-40B4-BE49-F238E27FC236}">
                    <a16:creationId xmlns:a16="http://schemas.microsoft.com/office/drawing/2014/main" id="{C726DF2B-E38D-F361-FE7F-C925A34681B4}"/>
                  </a:ext>
                </a:extLst>
              </p:cNvPr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110" name="Google Shape;7646;p72">
                  <a:extLst>
                    <a:ext uri="{FF2B5EF4-FFF2-40B4-BE49-F238E27FC236}">
                      <a16:creationId xmlns:a16="http://schemas.microsoft.com/office/drawing/2014/main" id="{014139B9-57EF-7983-7803-DA466E1F4CC1}"/>
                    </a:ext>
                  </a:extLst>
                </p:cNvPr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7647;p72">
                  <a:extLst>
                    <a:ext uri="{FF2B5EF4-FFF2-40B4-BE49-F238E27FC236}">
                      <a16:creationId xmlns:a16="http://schemas.microsoft.com/office/drawing/2014/main" id="{6CB5B514-9B17-BFA9-27DC-4B36EDD2C6E1}"/>
                    </a:ext>
                  </a:extLst>
                </p:cNvPr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7BF6A4B-F988-BE4E-4590-60DEBFBB3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17057B56-3410-744F-1A7B-BAD41EF2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D02E98AB-0F13-CC2F-E3EC-BD628EFDD444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Open Code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0C552225-7B74-9A55-3EF2-F304C7099109}"/>
              </a:ext>
            </a:extLst>
          </p:cNvPr>
          <p:cNvCxnSpPr>
            <a:cxnSpLocks/>
          </p:cNvCxnSpPr>
          <p:nvPr/>
        </p:nvCxnSpPr>
        <p:spPr>
          <a:xfrm>
            <a:off x="3442447" y="1290859"/>
            <a:ext cx="205471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8B5C963-6898-DAD2-5A76-959997F1A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4" y="1982440"/>
            <a:ext cx="3657600" cy="2425710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B3ECC64E-FF2F-F57F-5C09-05D1AA62F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" y="1999628"/>
            <a:ext cx="4998351" cy="2425711"/>
          </a:xfrm>
          <a:prstGeom prst="rect">
            <a:avLst/>
          </a:prstGeom>
        </p:spPr>
      </p:pic>
      <p:sp>
        <p:nvSpPr>
          <p:cNvPr id="2" name="Google Shape;947;p41">
            <a:extLst>
              <a:ext uri="{FF2B5EF4-FFF2-40B4-BE49-F238E27FC236}">
                <a16:creationId xmlns:a16="http://schemas.microsoft.com/office/drawing/2014/main" id="{EFD1D354-D859-D7AA-4FF5-04AEAAD457A9}"/>
              </a:ext>
            </a:extLst>
          </p:cNvPr>
          <p:cNvSpPr txBox="1">
            <a:spLocks/>
          </p:cNvSpPr>
          <p:nvPr/>
        </p:nvSpPr>
        <p:spPr>
          <a:xfrm>
            <a:off x="1260648" y="1492640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Avoiding Race Condition</a:t>
            </a:r>
          </a:p>
        </p:txBody>
      </p:sp>
      <p:sp>
        <p:nvSpPr>
          <p:cNvPr id="3" name="Google Shape;947;p41">
            <a:extLst>
              <a:ext uri="{FF2B5EF4-FFF2-40B4-BE49-F238E27FC236}">
                <a16:creationId xmlns:a16="http://schemas.microsoft.com/office/drawing/2014/main" id="{10A8645D-CCB5-FCD2-D635-D92556742136}"/>
              </a:ext>
            </a:extLst>
          </p:cNvPr>
          <p:cNvSpPr txBox="1">
            <a:spLocks/>
          </p:cNvSpPr>
          <p:nvPr/>
        </p:nvSpPr>
        <p:spPr>
          <a:xfrm>
            <a:off x="5833645" y="1409740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Response</a:t>
            </a:r>
          </a:p>
        </p:txBody>
      </p:sp>
      <p:grpSp>
        <p:nvGrpSpPr>
          <p:cNvPr id="137" name="Google Shape;7853;p73">
            <a:extLst>
              <a:ext uri="{FF2B5EF4-FFF2-40B4-BE49-F238E27FC236}">
                <a16:creationId xmlns:a16="http://schemas.microsoft.com/office/drawing/2014/main" id="{00249CE2-A815-8898-744B-7C4CB295BD1F}"/>
              </a:ext>
            </a:extLst>
          </p:cNvPr>
          <p:cNvGrpSpPr/>
          <p:nvPr/>
        </p:nvGrpSpPr>
        <p:grpSpPr>
          <a:xfrm>
            <a:off x="8779476" y="1474932"/>
            <a:ext cx="167478" cy="463362"/>
            <a:chOff x="7026852" y="3311869"/>
            <a:chExt cx="434331" cy="1041954"/>
          </a:xfrm>
        </p:grpSpPr>
        <p:sp>
          <p:nvSpPr>
            <p:cNvPr id="138" name="Google Shape;7854;p73">
              <a:extLst>
                <a:ext uri="{FF2B5EF4-FFF2-40B4-BE49-F238E27FC236}">
                  <a16:creationId xmlns:a16="http://schemas.microsoft.com/office/drawing/2014/main" id="{647B5726-DDFD-1002-ED7D-1BD8403C731B}"/>
                </a:ext>
              </a:extLst>
            </p:cNvPr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855;p73">
              <a:extLst>
                <a:ext uri="{FF2B5EF4-FFF2-40B4-BE49-F238E27FC236}">
                  <a16:creationId xmlns:a16="http://schemas.microsoft.com/office/drawing/2014/main" id="{CE4DAD58-B2E7-7FA7-B670-DFC1D667295E}"/>
                </a:ext>
              </a:extLst>
            </p:cNvPr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856;p73">
              <a:extLst>
                <a:ext uri="{FF2B5EF4-FFF2-40B4-BE49-F238E27FC236}">
                  <a16:creationId xmlns:a16="http://schemas.microsoft.com/office/drawing/2014/main" id="{35B64746-24D6-E449-0DEA-A184D194A91D}"/>
                </a:ext>
              </a:extLst>
            </p:cNvPr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696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7BF6A4B-F988-BE4E-4590-60DEBFBB3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17057B56-3410-744F-1A7B-BAD41EF2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947;p41">
            <a:extLst>
              <a:ext uri="{FF2B5EF4-FFF2-40B4-BE49-F238E27FC236}">
                <a16:creationId xmlns:a16="http://schemas.microsoft.com/office/drawing/2014/main" id="{D02E98AB-0F13-CC2F-E3EC-BD628EFDD444}"/>
              </a:ext>
            </a:extLst>
          </p:cNvPr>
          <p:cNvSpPr txBox="1">
            <a:spLocks/>
          </p:cNvSpPr>
          <p:nvPr/>
        </p:nvSpPr>
        <p:spPr>
          <a:xfrm>
            <a:off x="720000" y="7181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Open Code</a:t>
            </a:r>
          </a:p>
        </p:txBody>
      </p:sp>
      <p:cxnSp>
        <p:nvCxnSpPr>
          <p:cNvPr id="7" name="Google Shape;971;p41">
            <a:extLst>
              <a:ext uri="{FF2B5EF4-FFF2-40B4-BE49-F238E27FC236}">
                <a16:creationId xmlns:a16="http://schemas.microsoft.com/office/drawing/2014/main" id="{0C552225-7B74-9A55-3EF2-F304C7099109}"/>
              </a:ext>
            </a:extLst>
          </p:cNvPr>
          <p:cNvCxnSpPr>
            <a:cxnSpLocks/>
          </p:cNvCxnSpPr>
          <p:nvPr/>
        </p:nvCxnSpPr>
        <p:spPr>
          <a:xfrm>
            <a:off x="0" y="129085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9564003-A3A4-A0DB-6917-CE65C838A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50" y="1962598"/>
            <a:ext cx="4135452" cy="2462741"/>
          </a:xfrm>
          <a:prstGeom prst="rect">
            <a:avLst/>
          </a:prstGeom>
        </p:spPr>
      </p:pic>
      <p:sp>
        <p:nvSpPr>
          <p:cNvPr id="8" name="Google Shape;947;p41">
            <a:extLst>
              <a:ext uri="{FF2B5EF4-FFF2-40B4-BE49-F238E27FC236}">
                <a16:creationId xmlns:a16="http://schemas.microsoft.com/office/drawing/2014/main" id="{FEB74D20-B428-6692-3945-A6C07A06597E}"/>
              </a:ext>
            </a:extLst>
          </p:cNvPr>
          <p:cNvSpPr txBox="1">
            <a:spLocks/>
          </p:cNvSpPr>
          <p:nvPr/>
        </p:nvSpPr>
        <p:spPr>
          <a:xfrm>
            <a:off x="1150587" y="1492640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Mock SQL</a:t>
            </a:r>
          </a:p>
        </p:txBody>
      </p:sp>
      <p:sp>
        <p:nvSpPr>
          <p:cNvPr id="10" name="Google Shape;947;p41">
            <a:extLst>
              <a:ext uri="{FF2B5EF4-FFF2-40B4-BE49-F238E27FC236}">
                <a16:creationId xmlns:a16="http://schemas.microsoft.com/office/drawing/2014/main" id="{F280AA00-4DC5-B2B3-43CA-678F11D26C05}"/>
              </a:ext>
            </a:extLst>
          </p:cNvPr>
          <p:cNvSpPr txBox="1">
            <a:spLocks/>
          </p:cNvSpPr>
          <p:nvPr/>
        </p:nvSpPr>
        <p:spPr>
          <a:xfrm>
            <a:off x="5497158" y="1492640"/>
            <a:ext cx="25029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Convey Unit-Test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A52A99-8B63-0723-9DB6-B8D78168A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201" y="1962598"/>
            <a:ext cx="4135450" cy="2462739"/>
          </a:xfrm>
          <a:prstGeom prst="rect">
            <a:avLst/>
          </a:prstGeom>
        </p:spPr>
      </p:pic>
      <p:grpSp>
        <p:nvGrpSpPr>
          <p:cNvPr id="20" name="Google Shape;8024;p73">
            <a:extLst>
              <a:ext uri="{FF2B5EF4-FFF2-40B4-BE49-F238E27FC236}">
                <a16:creationId xmlns:a16="http://schemas.microsoft.com/office/drawing/2014/main" id="{8529BFD6-487B-8341-C409-D228A99C3EAE}"/>
              </a:ext>
            </a:extLst>
          </p:cNvPr>
          <p:cNvGrpSpPr/>
          <p:nvPr/>
        </p:nvGrpSpPr>
        <p:grpSpPr>
          <a:xfrm>
            <a:off x="334349" y="4425337"/>
            <a:ext cx="1569144" cy="591015"/>
            <a:chOff x="3820100" y="3023049"/>
            <a:chExt cx="1303926" cy="491162"/>
          </a:xfrm>
        </p:grpSpPr>
        <p:grpSp>
          <p:nvGrpSpPr>
            <p:cNvPr id="21" name="Google Shape;8025;p73">
              <a:extLst>
                <a:ext uri="{FF2B5EF4-FFF2-40B4-BE49-F238E27FC236}">
                  <a16:creationId xmlns:a16="http://schemas.microsoft.com/office/drawing/2014/main" id="{5663CE6F-65C3-5C7C-262F-0274754C7A91}"/>
                </a:ext>
              </a:extLst>
            </p:cNvPr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31" name="Google Shape;8026;p73">
                <a:extLst>
                  <a:ext uri="{FF2B5EF4-FFF2-40B4-BE49-F238E27FC236}">
                    <a16:creationId xmlns:a16="http://schemas.microsoft.com/office/drawing/2014/main" id="{1D37A575-43FF-0D16-85C1-BE21FFB33D99}"/>
                  </a:ext>
                </a:extLst>
              </p:cNvPr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027;p73">
                <a:extLst>
                  <a:ext uri="{FF2B5EF4-FFF2-40B4-BE49-F238E27FC236}">
                    <a16:creationId xmlns:a16="http://schemas.microsoft.com/office/drawing/2014/main" id="{738D9D3C-5500-2A15-EA0A-9026854474BA}"/>
                  </a:ext>
                </a:extLst>
              </p:cNvPr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8028;p73">
              <a:extLst>
                <a:ext uri="{FF2B5EF4-FFF2-40B4-BE49-F238E27FC236}">
                  <a16:creationId xmlns:a16="http://schemas.microsoft.com/office/drawing/2014/main" id="{F088D47D-AC3C-3EC9-276A-188BE25C281D}"/>
                </a:ext>
              </a:extLst>
            </p:cNvPr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29" name="Google Shape;8029;p73">
                <a:extLst>
                  <a:ext uri="{FF2B5EF4-FFF2-40B4-BE49-F238E27FC236}">
                    <a16:creationId xmlns:a16="http://schemas.microsoft.com/office/drawing/2014/main" id="{8E71BF73-436A-DDFD-720C-9BE778E1FCD6}"/>
                  </a:ext>
                </a:extLst>
              </p:cNvPr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030;p73">
                <a:extLst>
                  <a:ext uri="{FF2B5EF4-FFF2-40B4-BE49-F238E27FC236}">
                    <a16:creationId xmlns:a16="http://schemas.microsoft.com/office/drawing/2014/main" id="{2B6A6CB0-27BE-B19E-95C0-C35EAB2EC54B}"/>
                  </a:ext>
                </a:extLst>
              </p:cNvPr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8031;p73">
              <a:extLst>
                <a:ext uri="{FF2B5EF4-FFF2-40B4-BE49-F238E27FC236}">
                  <a16:creationId xmlns:a16="http://schemas.microsoft.com/office/drawing/2014/main" id="{94B7B85A-96A1-BD1C-4ECF-09C4C94D38B2}"/>
                </a:ext>
              </a:extLst>
            </p:cNvPr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27" name="Google Shape;8032;p73">
                <a:extLst>
                  <a:ext uri="{FF2B5EF4-FFF2-40B4-BE49-F238E27FC236}">
                    <a16:creationId xmlns:a16="http://schemas.microsoft.com/office/drawing/2014/main" id="{907FF636-0410-070C-FE87-026BD0B33902}"/>
                  </a:ext>
                </a:extLst>
              </p:cNvPr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033;p73">
                <a:extLst>
                  <a:ext uri="{FF2B5EF4-FFF2-40B4-BE49-F238E27FC236}">
                    <a16:creationId xmlns:a16="http://schemas.microsoft.com/office/drawing/2014/main" id="{374A79DD-22E5-60FF-6BB1-70780F8B84A4}"/>
                  </a:ext>
                </a:extLst>
              </p:cNvPr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034;p73">
              <a:extLst>
                <a:ext uri="{FF2B5EF4-FFF2-40B4-BE49-F238E27FC236}">
                  <a16:creationId xmlns:a16="http://schemas.microsoft.com/office/drawing/2014/main" id="{3222846E-4378-44AD-BC26-A545CBAE6420}"/>
                </a:ext>
              </a:extLst>
            </p:cNvPr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25" name="Google Shape;8035;p73">
                <a:extLst>
                  <a:ext uri="{FF2B5EF4-FFF2-40B4-BE49-F238E27FC236}">
                    <a16:creationId xmlns:a16="http://schemas.microsoft.com/office/drawing/2014/main" id="{48622BBE-3CA4-529C-7BBD-3274D03EA8C0}"/>
                  </a:ext>
                </a:extLst>
              </p:cNvPr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036;p73">
                <a:extLst>
                  <a:ext uri="{FF2B5EF4-FFF2-40B4-BE49-F238E27FC236}">
                    <a16:creationId xmlns:a16="http://schemas.microsoft.com/office/drawing/2014/main" id="{46D54D84-F867-3333-18C3-EF134A3C9D1D}"/>
                  </a:ext>
                </a:extLst>
              </p:cNvPr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8024;p73">
            <a:extLst>
              <a:ext uri="{FF2B5EF4-FFF2-40B4-BE49-F238E27FC236}">
                <a16:creationId xmlns:a16="http://schemas.microsoft.com/office/drawing/2014/main" id="{0ED1F5DB-9478-B0D2-FEBF-4C76CC73835E}"/>
              </a:ext>
            </a:extLst>
          </p:cNvPr>
          <p:cNvGrpSpPr/>
          <p:nvPr/>
        </p:nvGrpSpPr>
        <p:grpSpPr>
          <a:xfrm rot="10800000">
            <a:off x="7253949" y="1330332"/>
            <a:ext cx="1569144" cy="591015"/>
            <a:chOff x="3820100" y="3023049"/>
            <a:chExt cx="1303926" cy="491162"/>
          </a:xfrm>
        </p:grpSpPr>
        <p:grpSp>
          <p:nvGrpSpPr>
            <p:cNvPr id="34" name="Google Shape;8025;p73">
              <a:extLst>
                <a:ext uri="{FF2B5EF4-FFF2-40B4-BE49-F238E27FC236}">
                  <a16:creationId xmlns:a16="http://schemas.microsoft.com/office/drawing/2014/main" id="{263DDCBB-5BA6-77A4-2ED8-935D90F1DBFB}"/>
                </a:ext>
              </a:extLst>
            </p:cNvPr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44" name="Google Shape;8026;p73">
                <a:extLst>
                  <a:ext uri="{FF2B5EF4-FFF2-40B4-BE49-F238E27FC236}">
                    <a16:creationId xmlns:a16="http://schemas.microsoft.com/office/drawing/2014/main" id="{822C59C8-5145-7D38-EC50-A794A9FC8A41}"/>
                  </a:ext>
                </a:extLst>
              </p:cNvPr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027;p73">
                <a:extLst>
                  <a:ext uri="{FF2B5EF4-FFF2-40B4-BE49-F238E27FC236}">
                    <a16:creationId xmlns:a16="http://schemas.microsoft.com/office/drawing/2014/main" id="{DC62088B-FE25-8FE8-8715-600371F7724F}"/>
                  </a:ext>
                </a:extLst>
              </p:cNvPr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8028;p73">
              <a:extLst>
                <a:ext uri="{FF2B5EF4-FFF2-40B4-BE49-F238E27FC236}">
                  <a16:creationId xmlns:a16="http://schemas.microsoft.com/office/drawing/2014/main" id="{D3781AD5-6E05-BC9D-DE01-1659CBCCEB3A}"/>
                </a:ext>
              </a:extLst>
            </p:cNvPr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42" name="Google Shape;8029;p73">
                <a:extLst>
                  <a:ext uri="{FF2B5EF4-FFF2-40B4-BE49-F238E27FC236}">
                    <a16:creationId xmlns:a16="http://schemas.microsoft.com/office/drawing/2014/main" id="{BF02C3F4-C3CD-5D2C-E78B-96D4B213E1DF}"/>
                  </a:ext>
                </a:extLst>
              </p:cNvPr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030;p73">
                <a:extLst>
                  <a:ext uri="{FF2B5EF4-FFF2-40B4-BE49-F238E27FC236}">
                    <a16:creationId xmlns:a16="http://schemas.microsoft.com/office/drawing/2014/main" id="{AF1F326A-044F-D200-119E-4ADC142D8645}"/>
                  </a:ext>
                </a:extLst>
              </p:cNvPr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8031;p73">
              <a:extLst>
                <a:ext uri="{FF2B5EF4-FFF2-40B4-BE49-F238E27FC236}">
                  <a16:creationId xmlns:a16="http://schemas.microsoft.com/office/drawing/2014/main" id="{F01D097F-5E06-64ED-92DB-3084DE60F914}"/>
                </a:ext>
              </a:extLst>
            </p:cNvPr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40" name="Google Shape;8032;p73">
                <a:extLst>
                  <a:ext uri="{FF2B5EF4-FFF2-40B4-BE49-F238E27FC236}">
                    <a16:creationId xmlns:a16="http://schemas.microsoft.com/office/drawing/2014/main" id="{4E2B0FC0-F7D2-C10C-4E19-834F26A05A88}"/>
                  </a:ext>
                </a:extLst>
              </p:cNvPr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033;p73">
                <a:extLst>
                  <a:ext uri="{FF2B5EF4-FFF2-40B4-BE49-F238E27FC236}">
                    <a16:creationId xmlns:a16="http://schemas.microsoft.com/office/drawing/2014/main" id="{03C1C0BA-09CC-F070-76CC-EE0E537AF2FB}"/>
                  </a:ext>
                </a:extLst>
              </p:cNvPr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8034;p73">
              <a:extLst>
                <a:ext uri="{FF2B5EF4-FFF2-40B4-BE49-F238E27FC236}">
                  <a16:creationId xmlns:a16="http://schemas.microsoft.com/office/drawing/2014/main" id="{A2D02E81-FE17-48CC-3B7F-329AF5A9BE2C}"/>
                </a:ext>
              </a:extLst>
            </p:cNvPr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38" name="Google Shape;8035;p73">
                <a:extLst>
                  <a:ext uri="{FF2B5EF4-FFF2-40B4-BE49-F238E27FC236}">
                    <a16:creationId xmlns:a16="http://schemas.microsoft.com/office/drawing/2014/main" id="{7F6E60BC-1B12-9B69-3723-42D16FE46460}"/>
                  </a:ext>
                </a:extLst>
              </p:cNvPr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036;p73">
                <a:extLst>
                  <a:ext uri="{FF2B5EF4-FFF2-40B4-BE49-F238E27FC236}">
                    <a16:creationId xmlns:a16="http://schemas.microsoft.com/office/drawing/2014/main" id="{49B60EC0-762C-5AFC-9379-AB2C12EA99D6}"/>
                  </a:ext>
                </a:extLst>
              </p:cNvPr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283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63"/>
          <p:cNvSpPr txBox="1">
            <a:spLocks noGrp="1"/>
          </p:cNvSpPr>
          <p:nvPr>
            <p:ph type="title"/>
          </p:nvPr>
        </p:nvSpPr>
        <p:spPr>
          <a:xfrm>
            <a:off x="720000" y="8542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Conculasion</a:t>
            </a:r>
            <a:endParaRPr dirty="0"/>
          </a:p>
        </p:txBody>
      </p:sp>
      <p:grpSp>
        <p:nvGrpSpPr>
          <p:cNvPr id="3708" name="Google Shape;3708;p63"/>
          <p:cNvGrpSpPr/>
          <p:nvPr/>
        </p:nvGrpSpPr>
        <p:grpSpPr>
          <a:xfrm>
            <a:off x="5876110" y="2305067"/>
            <a:ext cx="2138803" cy="1978104"/>
            <a:chOff x="1580475" y="935950"/>
            <a:chExt cx="4437350" cy="4103950"/>
          </a:xfrm>
        </p:grpSpPr>
        <p:sp>
          <p:nvSpPr>
            <p:cNvPr id="3709" name="Google Shape;3709;p63"/>
            <p:cNvSpPr/>
            <p:nvPr/>
          </p:nvSpPr>
          <p:spPr>
            <a:xfrm>
              <a:off x="4450025" y="1129750"/>
              <a:ext cx="1028250" cy="914200"/>
            </a:xfrm>
            <a:custGeom>
              <a:avLst/>
              <a:gdLst/>
              <a:ahLst/>
              <a:cxnLst/>
              <a:rect l="l" t="t" r="r" b="b"/>
              <a:pathLst>
                <a:path w="41130" h="36568" extrusionOk="0">
                  <a:moveTo>
                    <a:pt x="20581" y="0"/>
                  </a:moveTo>
                  <a:cubicBezTo>
                    <a:pt x="16546" y="0"/>
                    <a:pt x="12486" y="1332"/>
                    <a:pt x="9107" y="4063"/>
                  </a:cubicBezTo>
                  <a:cubicBezTo>
                    <a:pt x="1234" y="10401"/>
                    <a:pt x="0" y="21910"/>
                    <a:pt x="6371" y="29748"/>
                  </a:cubicBezTo>
                  <a:cubicBezTo>
                    <a:pt x="9985" y="34236"/>
                    <a:pt x="15278" y="36567"/>
                    <a:pt x="20614" y="36567"/>
                  </a:cubicBezTo>
                  <a:cubicBezTo>
                    <a:pt x="24638" y="36567"/>
                    <a:pt x="28686" y="35242"/>
                    <a:pt x="32056" y="32517"/>
                  </a:cubicBezTo>
                  <a:cubicBezTo>
                    <a:pt x="39929" y="26146"/>
                    <a:pt x="41129" y="14638"/>
                    <a:pt x="34792" y="6799"/>
                  </a:cubicBezTo>
                  <a:cubicBezTo>
                    <a:pt x="31186" y="2320"/>
                    <a:pt x="25906" y="0"/>
                    <a:pt x="20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3"/>
            <p:cNvSpPr/>
            <p:nvPr/>
          </p:nvSpPr>
          <p:spPr>
            <a:xfrm>
              <a:off x="4506150" y="1129350"/>
              <a:ext cx="1023000" cy="914700"/>
            </a:xfrm>
            <a:custGeom>
              <a:avLst/>
              <a:gdLst/>
              <a:ahLst/>
              <a:cxnLst/>
              <a:rect l="l" t="t" r="r" b="b"/>
              <a:pathLst>
                <a:path w="40920" h="36588" extrusionOk="0">
                  <a:moveTo>
                    <a:pt x="18330" y="1"/>
                  </a:moveTo>
                  <a:cubicBezTo>
                    <a:pt x="8539" y="1"/>
                    <a:pt x="0" y="7967"/>
                    <a:pt x="57" y="18423"/>
                  </a:cubicBezTo>
                  <a:cubicBezTo>
                    <a:pt x="113" y="28765"/>
                    <a:pt x="8623" y="36587"/>
                    <a:pt x="18306" y="36587"/>
                  </a:cubicBezTo>
                  <a:cubicBezTo>
                    <a:pt x="20147" y="36587"/>
                    <a:pt x="22031" y="36304"/>
                    <a:pt x="23907" y="35702"/>
                  </a:cubicBezTo>
                  <a:cubicBezTo>
                    <a:pt x="36883" y="31566"/>
                    <a:pt x="40919" y="15187"/>
                    <a:pt x="31379" y="5480"/>
                  </a:cubicBezTo>
                  <a:lnTo>
                    <a:pt x="31379" y="5480"/>
                  </a:lnTo>
                  <a:cubicBezTo>
                    <a:pt x="36683" y="11285"/>
                    <a:pt x="36883" y="20124"/>
                    <a:pt x="31879" y="26195"/>
                  </a:cubicBezTo>
                  <a:cubicBezTo>
                    <a:pt x="28773" y="29985"/>
                    <a:pt x="24240" y="31988"/>
                    <a:pt x="19636" y="31988"/>
                  </a:cubicBezTo>
                  <a:cubicBezTo>
                    <a:pt x="16824" y="31988"/>
                    <a:pt x="13986" y="31241"/>
                    <a:pt x="11432" y="29698"/>
                  </a:cubicBezTo>
                  <a:cubicBezTo>
                    <a:pt x="4693" y="25595"/>
                    <a:pt x="1991" y="17189"/>
                    <a:pt x="5060" y="9950"/>
                  </a:cubicBezTo>
                  <a:cubicBezTo>
                    <a:pt x="7616" y="3988"/>
                    <a:pt x="13431" y="288"/>
                    <a:pt x="19671" y="288"/>
                  </a:cubicBezTo>
                  <a:cubicBezTo>
                    <a:pt x="21006" y="288"/>
                    <a:pt x="22361" y="458"/>
                    <a:pt x="23707" y="810"/>
                  </a:cubicBezTo>
                  <a:cubicBezTo>
                    <a:pt x="21902" y="260"/>
                    <a:pt x="20096" y="1"/>
                    <a:pt x="18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3"/>
            <p:cNvSpPr/>
            <p:nvPr/>
          </p:nvSpPr>
          <p:spPr>
            <a:xfrm>
              <a:off x="4648500" y="1502650"/>
              <a:ext cx="155875" cy="129025"/>
            </a:xfrm>
            <a:custGeom>
              <a:avLst/>
              <a:gdLst/>
              <a:ahLst/>
              <a:cxnLst/>
              <a:rect l="l" t="t" r="r" b="b"/>
              <a:pathLst>
                <a:path w="6235" h="5161" extrusionOk="0">
                  <a:moveTo>
                    <a:pt x="3215" y="0"/>
                  </a:moveTo>
                  <a:cubicBezTo>
                    <a:pt x="2958" y="0"/>
                    <a:pt x="2695" y="40"/>
                    <a:pt x="2435" y="122"/>
                  </a:cubicBezTo>
                  <a:cubicBezTo>
                    <a:pt x="267" y="822"/>
                    <a:pt x="0" y="3825"/>
                    <a:pt x="2035" y="4859"/>
                  </a:cubicBezTo>
                  <a:cubicBezTo>
                    <a:pt x="2432" y="5067"/>
                    <a:pt x="2839" y="5161"/>
                    <a:pt x="3232" y="5161"/>
                  </a:cubicBezTo>
                  <a:cubicBezTo>
                    <a:pt x="4854" y="5161"/>
                    <a:pt x="6235" y="3562"/>
                    <a:pt x="5671" y="1790"/>
                  </a:cubicBezTo>
                  <a:cubicBezTo>
                    <a:pt x="5320" y="709"/>
                    <a:pt x="4312" y="0"/>
                    <a:pt x="321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3"/>
            <p:cNvSpPr/>
            <p:nvPr/>
          </p:nvSpPr>
          <p:spPr>
            <a:xfrm>
              <a:off x="5064625" y="1369975"/>
              <a:ext cx="155950" cy="128725"/>
            </a:xfrm>
            <a:custGeom>
              <a:avLst/>
              <a:gdLst/>
              <a:ahLst/>
              <a:cxnLst/>
              <a:rect l="l" t="t" r="r" b="b"/>
              <a:pathLst>
                <a:path w="6238" h="5149" extrusionOk="0">
                  <a:moveTo>
                    <a:pt x="3220" y="1"/>
                  </a:moveTo>
                  <a:cubicBezTo>
                    <a:pt x="2959" y="1"/>
                    <a:pt x="2695" y="41"/>
                    <a:pt x="2435" y="125"/>
                  </a:cubicBezTo>
                  <a:cubicBezTo>
                    <a:pt x="234" y="826"/>
                    <a:pt x="0" y="3794"/>
                    <a:pt x="2035" y="4862"/>
                  </a:cubicBezTo>
                  <a:cubicBezTo>
                    <a:pt x="2424" y="5059"/>
                    <a:pt x="2822" y="5149"/>
                    <a:pt x="3207" y="5149"/>
                  </a:cubicBezTo>
                  <a:cubicBezTo>
                    <a:pt x="4839" y="5149"/>
                    <a:pt x="6238" y="3547"/>
                    <a:pt x="5671" y="1793"/>
                  </a:cubicBezTo>
                  <a:cubicBezTo>
                    <a:pt x="5322" y="691"/>
                    <a:pt x="4301" y="1"/>
                    <a:pt x="3220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3"/>
            <p:cNvSpPr/>
            <p:nvPr/>
          </p:nvSpPr>
          <p:spPr>
            <a:xfrm>
              <a:off x="4838625" y="1452325"/>
              <a:ext cx="201000" cy="127000"/>
            </a:xfrm>
            <a:custGeom>
              <a:avLst/>
              <a:gdLst/>
              <a:ahLst/>
              <a:cxnLst/>
              <a:rect l="l" t="t" r="r" b="b"/>
              <a:pathLst>
                <a:path w="8040" h="5080" extrusionOk="0">
                  <a:moveTo>
                    <a:pt x="7406" y="0"/>
                  </a:moveTo>
                  <a:lnTo>
                    <a:pt x="1" y="2368"/>
                  </a:lnTo>
                  <a:cubicBezTo>
                    <a:pt x="542" y="4021"/>
                    <a:pt x="2074" y="5079"/>
                    <a:pt x="3720" y="5079"/>
                  </a:cubicBezTo>
                  <a:cubicBezTo>
                    <a:pt x="4101" y="5079"/>
                    <a:pt x="4488" y="5023"/>
                    <a:pt x="4871" y="4904"/>
                  </a:cubicBezTo>
                  <a:cubicBezTo>
                    <a:pt x="6905" y="4236"/>
                    <a:pt x="8040" y="2068"/>
                    <a:pt x="740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3"/>
            <p:cNvSpPr/>
            <p:nvPr/>
          </p:nvSpPr>
          <p:spPr>
            <a:xfrm>
              <a:off x="4877825" y="1508000"/>
              <a:ext cx="143450" cy="71375"/>
            </a:xfrm>
            <a:custGeom>
              <a:avLst/>
              <a:gdLst/>
              <a:ahLst/>
              <a:cxnLst/>
              <a:rect l="l" t="t" r="r" b="b"/>
              <a:pathLst>
                <a:path w="5738" h="2855" extrusionOk="0">
                  <a:moveTo>
                    <a:pt x="3922" y="0"/>
                  </a:moveTo>
                  <a:cubicBezTo>
                    <a:pt x="2365" y="0"/>
                    <a:pt x="864" y="795"/>
                    <a:pt x="0" y="2210"/>
                  </a:cubicBezTo>
                  <a:cubicBezTo>
                    <a:pt x="665" y="2649"/>
                    <a:pt x="1405" y="2854"/>
                    <a:pt x="2132" y="2854"/>
                  </a:cubicBezTo>
                  <a:cubicBezTo>
                    <a:pt x="3669" y="2854"/>
                    <a:pt x="5149" y="1937"/>
                    <a:pt x="5738" y="375"/>
                  </a:cubicBezTo>
                  <a:cubicBezTo>
                    <a:pt x="5147" y="122"/>
                    <a:pt x="4530" y="0"/>
                    <a:pt x="392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3"/>
            <p:cNvSpPr/>
            <p:nvPr/>
          </p:nvSpPr>
          <p:spPr>
            <a:xfrm>
              <a:off x="1867350" y="2065725"/>
              <a:ext cx="715525" cy="658475"/>
            </a:xfrm>
            <a:custGeom>
              <a:avLst/>
              <a:gdLst/>
              <a:ahLst/>
              <a:cxnLst/>
              <a:rect l="l" t="t" r="r" b="b"/>
              <a:pathLst>
                <a:path w="28621" h="26339" extrusionOk="0">
                  <a:moveTo>
                    <a:pt x="14269" y="0"/>
                  </a:moveTo>
                  <a:cubicBezTo>
                    <a:pt x="8100" y="0"/>
                    <a:pt x="2601" y="4371"/>
                    <a:pt x="1368" y="10656"/>
                  </a:cubicBezTo>
                  <a:cubicBezTo>
                    <a:pt x="0" y="17794"/>
                    <a:pt x="4670" y="24699"/>
                    <a:pt x="11808" y="26100"/>
                  </a:cubicBezTo>
                  <a:cubicBezTo>
                    <a:pt x="12646" y="26261"/>
                    <a:pt x="13480" y="26338"/>
                    <a:pt x="14303" y="26338"/>
                  </a:cubicBezTo>
                  <a:cubicBezTo>
                    <a:pt x="20491" y="26338"/>
                    <a:pt x="26012" y="21960"/>
                    <a:pt x="27219" y="15660"/>
                  </a:cubicBezTo>
                  <a:cubicBezTo>
                    <a:pt x="28620" y="8521"/>
                    <a:pt x="23950" y="1616"/>
                    <a:pt x="16812" y="249"/>
                  </a:cubicBezTo>
                  <a:cubicBezTo>
                    <a:pt x="15958" y="81"/>
                    <a:pt x="15107" y="0"/>
                    <a:pt x="14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1828150" y="2065700"/>
              <a:ext cx="763575" cy="658700"/>
            </a:xfrm>
            <a:custGeom>
              <a:avLst/>
              <a:gdLst/>
              <a:ahLst/>
              <a:cxnLst/>
              <a:rect l="l" t="t" r="r" b="b"/>
              <a:pathLst>
                <a:path w="30543" h="26348" extrusionOk="0">
                  <a:moveTo>
                    <a:pt x="15895" y="0"/>
                  </a:moveTo>
                  <a:cubicBezTo>
                    <a:pt x="11571" y="0"/>
                    <a:pt x="7267" y="2107"/>
                    <a:pt x="4704" y="6187"/>
                  </a:cubicBezTo>
                  <a:cubicBezTo>
                    <a:pt x="0" y="13692"/>
                    <a:pt x="3936" y="23633"/>
                    <a:pt x="12543" y="25901"/>
                  </a:cubicBezTo>
                  <a:lnTo>
                    <a:pt x="12509" y="25901"/>
                  </a:lnTo>
                  <a:cubicBezTo>
                    <a:pt x="13662" y="26204"/>
                    <a:pt x="14803" y="26347"/>
                    <a:pt x="15916" y="26347"/>
                  </a:cubicBezTo>
                  <a:cubicBezTo>
                    <a:pt x="23984" y="26347"/>
                    <a:pt x="30542" y="18832"/>
                    <a:pt x="28754" y="10390"/>
                  </a:cubicBezTo>
                  <a:lnTo>
                    <a:pt x="28754" y="10390"/>
                  </a:lnTo>
                  <a:cubicBezTo>
                    <a:pt x="29721" y="15994"/>
                    <a:pt x="26452" y="21465"/>
                    <a:pt x="21049" y="23233"/>
                  </a:cubicBezTo>
                  <a:cubicBezTo>
                    <a:pt x="19873" y="23617"/>
                    <a:pt x="18675" y="23801"/>
                    <a:pt x="17494" y="23801"/>
                  </a:cubicBezTo>
                  <a:cubicBezTo>
                    <a:pt x="13248" y="23801"/>
                    <a:pt x="9222" y="21422"/>
                    <a:pt x="7239" y="17428"/>
                  </a:cubicBezTo>
                  <a:cubicBezTo>
                    <a:pt x="4737" y="12358"/>
                    <a:pt x="6305" y="6187"/>
                    <a:pt x="11008" y="2951"/>
                  </a:cubicBezTo>
                  <a:cubicBezTo>
                    <a:pt x="12970" y="1606"/>
                    <a:pt x="15226" y="950"/>
                    <a:pt x="17469" y="950"/>
                  </a:cubicBezTo>
                  <a:cubicBezTo>
                    <a:pt x="20567" y="950"/>
                    <a:pt x="23641" y="2201"/>
                    <a:pt x="25885" y="4619"/>
                  </a:cubicBezTo>
                  <a:cubicBezTo>
                    <a:pt x="23238" y="1513"/>
                    <a:pt x="19559" y="0"/>
                    <a:pt x="15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2334900" y="2325425"/>
              <a:ext cx="110375" cy="92400"/>
            </a:xfrm>
            <a:custGeom>
              <a:avLst/>
              <a:gdLst/>
              <a:ahLst/>
              <a:cxnLst/>
              <a:rect l="l" t="t" r="r" b="b"/>
              <a:pathLst>
                <a:path w="4415" h="3696" extrusionOk="0">
                  <a:moveTo>
                    <a:pt x="2314" y="0"/>
                  </a:moveTo>
                  <a:cubicBezTo>
                    <a:pt x="959" y="0"/>
                    <a:pt x="0" y="1518"/>
                    <a:pt x="745" y="2770"/>
                  </a:cubicBezTo>
                  <a:cubicBezTo>
                    <a:pt x="1112" y="3400"/>
                    <a:pt x="1729" y="3695"/>
                    <a:pt x="2344" y="3695"/>
                  </a:cubicBezTo>
                  <a:cubicBezTo>
                    <a:pt x="3127" y="3695"/>
                    <a:pt x="3905" y="3215"/>
                    <a:pt x="4148" y="2336"/>
                  </a:cubicBezTo>
                  <a:cubicBezTo>
                    <a:pt x="4415" y="1335"/>
                    <a:pt x="3814" y="301"/>
                    <a:pt x="2813" y="68"/>
                  </a:cubicBezTo>
                  <a:cubicBezTo>
                    <a:pt x="2643" y="22"/>
                    <a:pt x="2476" y="0"/>
                    <a:pt x="2314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63"/>
            <p:cNvSpPr/>
            <p:nvPr/>
          </p:nvSpPr>
          <p:spPr>
            <a:xfrm>
              <a:off x="2031150" y="2245575"/>
              <a:ext cx="109750" cy="92600"/>
            </a:xfrm>
            <a:custGeom>
              <a:avLst/>
              <a:gdLst/>
              <a:ahLst/>
              <a:cxnLst/>
              <a:rect l="l" t="t" r="r" b="b"/>
              <a:pathLst>
                <a:path w="4390" h="3704" extrusionOk="0">
                  <a:moveTo>
                    <a:pt x="2323" y="0"/>
                  </a:moveTo>
                  <a:cubicBezTo>
                    <a:pt x="979" y="0"/>
                    <a:pt x="0" y="1505"/>
                    <a:pt x="720" y="2795"/>
                  </a:cubicBezTo>
                  <a:cubicBezTo>
                    <a:pt x="1086" y="3410"/>
                    <a:pt x="1704" y="3704"/>
                    <a:pt x="2318" y="3704"/>
                  </a:cubicBezTo>
                  <a:cubicBezTo>
                    <a:pt x="3101" y="3704"/>
                    <a:pt x="3879" y="3226"/>
                    <a:pt x="4122" y="2328"/>
                  </a:cubicBezTo>
                  <a:cubicBezTo>
                    <a:pt x="4389" y="1327"/>
                    <a:pt x="3789" y="326"/>
                    <a:pt x="2788" y="60"/>
                  </a:cubicBezTo>
                  <a:cubicBezTo>
                    <a:pt x="2630" y="19"/>
                    <a:pt x="2474" y="0"/>
                    <a:pt x="2323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63"/>
            <p:cNvSpPr/>
            <p:nvPr/>
          </p:nvSpPr>
          <p:spPr>
            <a:xfrm>
              <a:off x="2159225" y="2291250"/>
              <a:ext cx="167625" cy="104925"/>
            </a:xfrm>
            <a:custGeom>
              <a:avLst/>
              <a:gdLst/>
              <a:ahLst/>
              <a:cxnLst/>
              <a:rect l="l" t="t" r="r" b="b"/>
              <a:pathLst>
                <a:path w="6705" h="4197" extrusionOk="0">
                  <a:moveTo>
                    <a:pt x="267" y="0"/>
                  </a:moveTo>
                  <a:lnTo>
                    <a:pt x="267" y="0"/>
                  </a:lnTo>
                  <a:cubicBezTo>
                    <a:pt x="0" y="834"/>
                    <a:pt x="100" y="1735"/>
                    <a:pt x="500" y="2502"/>
                  </a:cubicBezTo>
                  <a:cubicBezTo>
                    <a:pt x="734" y="2903"/>
                    <a:pt x="1034" y="3236"/>
                    <a:pt x="1401" y="3503"/>
                  </a:cubicBezTo>
                  <a:cubicBezTo>
                    <a:pt x="1768" y="3736"/>
                    <a:pt x="2168" y="3937"/>
                    <a:pt x="2602" y="4070"/>
                  </a:cubicBezTo>
                  <a:cubicBezTo>
                    <a:pt x="2914" y="4142"/>
                    <a:pt x="3227" y="4197"/>
                    <a:pt x="3552" y="4197"/>
                  </a:cubicBezTo>
                  <a:cubicBezTo>
                    <a:pt x="3678" y="4197"/>
                    <a:pt x="3806" y="4189"/>
                    <a:pt x="3936" y="4170"/>
                  </a:cubicBezTo>
                  <a:cubicBezTo>
                    <a:pt x="4370" y="4137"/>
                    <a:pt x="4803" y="4003"/>
                    <a:pt x="5170" y="3770"/>
                  </a:cubicBezTo>
                  <a:cubicBezTo>
                    <a:pt x="5904" y="3303"/>
                    <a:pt x="6471" y="2602"/>
                    <a:pt x="6705" y="1768"/>
                  </a:cubicBezTo>
                  <a:lnTo>
                    <a:pt x="6705" y="1768"/>
                  </a:lnTo>
                  <a:cubicBezTo>
                    <a:pt x="6271" y="2436"/>
                    <a:pt x="5671" y="2969"/>
                    <a:pt x="4970" y="3336"/>
                  </a:cubicBezTo>
                  <a:cubicBezTo>
                    <a:pt x="4555" y="3514"/>
                    <a:pt x="4105" y="3610"/>
                    <a:pt x="3661" y="3610"/>
                  </a:cubicBezTo>
                  <a:cubicBezTo>
                    <a:pt x="3356" y="3610"/>
                    <a:pt x="3054" y="3565"/>
                    <a:pt x="2769" y="3470"/>
                  </a:cubicBezTo>
                  <a:cubicBezTo>
                    <a:pt x="2001" y="3303"/>
                    <a:pt x="1368" y="2869"/>
                    <a:pt x="901" y="2235"/>
                  </a:cubicBezTo>
                  <a:cubicBezTo>
                    <a:pt x="467" y="1568"/>
                    <a:pt x="234" y="801"/>
                    <a:pt x="267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63"/>
            <p:cNvSpPr/>
            <p:nvPr/>
          </p:nvSpPr>
          <p:spPr>
            <a:xfrm>
              <a:off x="1742250" y="4523675"/>
              <a:ext cx="4107950" cy="516225"/>
            </a:xfrm>
            <a:custGeom>
              <a:avLst/>
              <a:gdLst/>
              <a:ahLst/>
              <a:cxnLst/>
              <a:rect l="l" t="t" r="r" b="b"/>
              <a:pathLst>
                <a:path w="164318" h="20649" extrusionOk="0">
                  <a:moveTo>
                    <a:pt x="82159" y="1"/>
                  </a:moveTo>
                  <a:cubicBezTo>
                    <a:pt x="36793" y="1"/>
                    <a:pt x="0" y="4604"/>
                    <a:pt x="0" y="10308"/>
                  </a:cubicBezTo>
                  <a:cubicBezTo>
                    <a:pt x="0" y="16012"/>
                    <a:pt x="36793" y="20649"/>
                    <a:pt x="82159" y="20649"/>
                  </a:cubicBezTo>
                  <a:cubicBezTo>
                    <a:pt x="127525" y="20649"/>
                    <a:pt x="164318" y="16012"/>
                    <a:pt x="164318" y="10308"/>
                  </a:cubicBezTo>
                  <a:cubicBezTo>
                    <a:pt x="164318" y="4604"/>
                    <a:pt x="127525" y="1"/>
                    <a:pt x="8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3"/>
            <p:cNvSpPr/>
            <p:nvPr/>
          </p:nvSpPr>
          <p:spPr>
            <a:xfrm>
              <a:off x="1580475" y="4368575"/>
              <a:ext cx="4431525" cy="10850"/>
            </a:xfrm>
            <a:custGeom>
              <a:avLst/>
              <a:gdLst/>
              <a:ahLst/>
              <a:cxnLst/>
              <a:rect l="l" t="t" r="r" b="b"/>
              <a:pathLst>
                <a:path w="177261" h="434" extrusionOk="0">
                  <a:moveTo>
                    <a:pt x="88630" y="0"/>
                  </a:moveTo>
                  <a:lnTo>
                    <a:pt x="44332" y="67"/>
                  </a:lnTo>
                  <a:lnTo>
                    <a:pt x="22149" y="100"/>
                  </a:lnTo>
                  <a:lnTo>
                    <a:pt x="0" y="234"/>
                  </a:lnTo>
                  <a:lnTo>
                    <a:pt x="22149" y="334"/>
                  </a:lnTo>
                  <a:lnTo>
                    <a:pt x="44332" y="367"/>
                  </a:lnTo>
                  <a:lnTo>
                    <a:pt x="88630" y="434"/>
                  </a:lnTo>
                  <a:lnTo>
                    <a:pt x="132962" y="367"/>
                  </a:lnTo>
                  <a:lnTo>
                    <a:pt x="155111" y="334"/>
                  </a:lnTo>
                  <a:lnTo>
                    <a:pt x="177260" y="234"/>
                  </a:lnTo>
                  <a:lnTo>
                    <a:pt x="155111" y="100"/>
                  </a:lnTo>
                  <a:lnTo>
                    <a:pt x="132962" y="67"/>
                  </a:lnTo>
                  <a:lnTo>
                    <a:pt x="88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3"/>
            <p:cNvSpPr/>
            <p:nvPr/>
          </p:nvSpPr>
          <p:spPr>
            <a:xfrm>
              <a:off x="4620125" y="1907850"/>
              <a:ext cx="1338500" cy="1219450"/>
            </a:xfrm>
            <a:custGeom>
              <a:avLst/>
              <a:gdLst/>
              <a:ahLst/>
              <a:cxnLst/>
              <a:rect l="l" t="t" r="r" b="b"/>
              <a:pathLst>
                <a:path w="53540" h="48778" extrusionOk="0">
                  <a:moveTo>
                    <a:pt x="26770" y="0"/>
                  </a:moveTo>
                  <a:cubicBezTo>
                    <a:pt x="20524" y="0"/>
                    <a:pt x="14278" y="2377"/>
                    <a:pt x="9508" y="7131"/>
                  </a:cubicBezTo>
                  <a:cubicBezTo>
                    <a:pt x="1" y="16671"/>
                    <a:pt x="1" y="32115"/>
                    <a:pt x="9508" y="41622"/>
                  </a:cubicBezTo>
                  <a:cubicBezTo>
                    <a:pt x="14278" y="46392"/>
                    <a:pt x="20524" y="48777"/>
                    <a:pt x="26770" y="48777"/>
                  </a:cubicBezTo>
                  <a:cubicBezTo>
                    <a:pt x="33016" y="48777"/>
                    <a:pt x="39262" y="46392"/>
                    <a:pt x="44032" y="41622"/>
                  </a:cubicBezTo>
                  <a:cubicBezTo>
                    <a:pt x="53539" y="32115"/>
                    <a:pt x="53539" y="16671"/>
                    <a:pt x="44032" y="7131"/>
                  </a:cubicBezTo>
                  <a:cubicBezTo>
                    <a:pt x="39262" y="2377"/>
                    <a:pt x="33016" y="0"/>
                    <a:pt x="26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63"/>
            <p:cNvSpPr/>
            <p:nvPr/>
          </p:nvSpPr>
          <p:spPr>
            <a:xfrm>
              <a:off x="4554250" y="1906850"/>
              <a:ext cx="1387800" cy="1221500"/>
            </a:xfrm>
            <a:custGeom>
              <a:avLst/>
              <a:gdLst/>
              <a:ahLst/>
              <a:cxnLst/>
              <a:rect l="l" t="t" r="r" b="b"/>
              <a:pathLst>
                <a:path w="55512" h="48860" extrusionOk="0">
                  <a:moveTo>
                    <a:pt x="29379" y="0"/>
                  </a:moveTo>
                  <a:cubicBezTo>
                    <a:pt x="22107" y="0"/>
                    <a:pt x="14827" y="3212"/>
                    <a:pt x="9941" y="9672"/>
                  </a:cubicBezTo>
                  <a:cubicBezTo>
                    <a:pt x="1" y="22815"/>
                    <a:pt x="5638" y="41829"/>
                    <a:pt x="21183" y="47399"/>
                  </a:cubicBezTo>
                  <a:cubicBezTo>
                    <a:pt x="23962" y="48396"/>
                    <a:pt x="26753" y="48860"/>
                    <a:pt x="29470" y="48860"/>
                  </a:cubicBezTo>
                  <a:cubicBezTo>
                    <a:pt x="43482" y="48860"/>
                    <a:pt x="55511" y="36529"/>
                    <a:pt x="53639" y="21414"/>
                  </a:cubicBezTo>
                  <a:lnTo>
                    <a:pt x="53639" y="21414"/>
                  </a:lnTo>
                  <a:cubicBezTo>
                    <a:pt x="54540" y="31922"/>
                    <a:pt x="47568" y="41462"/>
                    <a:pt x="37327" y="43864"/>
                  </a:cubicBezTo>
                  <a:cubicBezTo>
                    <a:pt x="35715" y="44240"/>
                    <a:pt x="34098" y="44422"/>
                    <a:pt x="32504" y="44422"/>
                  </a:cubicBezTo>
                  <a:cubicBezTo>
                    <a:pt x="23939" y="44422"/>
                    <a:pt x="16011" y="39189"/>
                    <a:pt x="12777" y="30921"/>
                  </a:cubicBezTo>
                  <a:cubicBezTo>
                    <a:pt x="8974" y="21114"/>
                    <a:pt x="12910" y="9973"/>
                    <a:pt x="22083" y="4802"/>
                  </a:cubicBezTo>
                  <a:cubicBezTo>
                    <a:pt x="25369" y="2938"/>
                    <a:pt x="28963" y="2042"/>
                    <a:pt x="32518" y="2042"/>
                  </a:cubicBezTo>
                  <a:cubicBezTo>
                    <a:pt x="38889" y="2042"/>
                    <a:pt x="45137" y="4921"/>
                    <a:pt x="49269" y="10273"/>
                  </a:cubicBezTo>
                  <a:cubicBezTo>
                    <a:pt x="44418" y="3437"/>
                    <a:pt x="36903" y="0"/>
                    <a:pt x="29379" y="0"/>
                  </a:cubicBezTo>
                  <a:close/>
                </a:path>
              </a:pathLst>
            </a:custGeom>
            <a:solidFill>
              <a:srgbClr val="D1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63"/>
            <p:cNvSpPr/>
            <p:nvPr/>
          </p:nvSpPr>
          <p:spPr>
            <a:xfrm>
              <a:off x="4975400" y="2201925"/>
              <a:ext cx="175975" cy="132725"/>
            </a:xfrm>
            <a:custGeom>
              <a:avLst/>
              <a:gdLst/>
              <a:ahLst/>
              <a:cxnLst/>
              <a:rect l="l" t="t" r="r" b="b"/>
              <a:pathLst>
                <a:path w="7039" h="5309" extrusionOk="0">
                  <a:moveTo>
                    <a:pt x="3551" y="0"/>
                  </a:moveTo>
                  <a:cubicBezTo>
                    <a:pt x="3391" y="0"/>
                    <a:pt x="3230" y="13"/>
                    <a:pt x="3069" y="38"/>
                  </a:cubicBezTo>
                  <a:cubicBezTo>
                    <a:pt x="2535" y="104"/>
                    <a:pt x="2035" y="304"/>
                    <a:pt x="1601" y="605"/>
                  </a:cubicBezTo>
                  <a:cubicBezTo>
                    <a:pt x="767" y="1138"/>
                    <a:pt x="200" y="2006"/>
                    <a:pt x="0" y="2973"/>
                  </a:cubicBezTo>
                  <a:cubicBezTo>
                    <a:pt x="467" y="2206"/>
                    <a:pt x="1168" y="1605"/>
                    <a:pt x="1968" y="1205"/>
                  </a:cubicBezTo>
                  <a:cubicBezTo>
                    <a:pt x="2410" y="975"/>
                    <a:pt x="2882" y="866"/>
                    <a:pt x="3346" y="866"/>
                  </a:cubicBezTo>
                  <a:cubicBezTo>
                    <a:pt x="4495" y="866"/>
                    <a:pt x="5596" y="1532"/>
                    <a:pt x="6071" y="2673"/>
                  </a:cubicBezTo>
                  <a:cubicBezTo>
                    <a:pt x="6438" y="3507"/>
                    <a:pt x="6571" y="4407"/>
                    <a:pt x="6471" y="5308"/>
                  </a:cubicBezTo>
                  <a:cubicBezTo>
                    <a:pt x="6938" y="4407"/>
                    <a:pt x="7038" y="3373"/>
                    <a:pt x="6738" y="2439"/>
                  </a:cubicBezTo>
                  <a:cubicBezTo>
                    <a:pt x="6605" y="1939"/>
                    <a:pt x="6338" y="1472"/>
                    <a:pt x="5971" y="1072"/>
                  </a:cubicBezTo>
                  <a:cubicBezTo>
                    <a:pt x="5348" y="391"/>
                    <a:pt x="4459" y="0"/>
                    <a:pt x="3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3"/>
            <p:cNvSpPr/>
            <p:nvPr/>
          </p:nvSpPr>
          <p:spPr>
            <a:xfrm>
              <a:off x="5523275" y="2398500"/>
              <a:ext cx="176000" cy="132950"/>
            </a:xfrm>
            <a:custGeom>
              <a:avLst/>
              <a:gdLst/>
              <a:ahLst/>
              <a:cxnLst/>
              <a:rect l="l" t="t" r="r" b="b"/>
              <a:pathLst>
                <a:path w="7040" h="5318" extrusionOk="0">
                  <a:moveTo>
                    <a:pt x="3572" y="1"/>
                  </a:moveTo>
                  <a:cubicBezTo>
                    <a:pt x="3403" y="1"/>
                    <a:pt x="3235" y="16"/>
                    <a:pt x="3070" y="47"/>
                  </a:cubicBezTo>
                  <a:cubicBezTo>
                    <a:pt x="2569" y="114"/>
                    <a:pt x="2069" y="314"/>
                    <a:pt x="1635" y="614"/>
                  </a:cubicBezTo>
                  <a:cubicBezTo>
                    <a:pt x="801" y="1148"/>
                    <a:pt x="201" y="2015"/>
                    <a:pt x="1" y="2982"/>
                  </a:cubicBezTo>
                  <a:cubicBezTo>
                    <a:pt x="501" y="2215"/>
                    <a:pt x="1168" y="1615"/>
                    <a:pt x="1969" y="1214"/>
                  </a:cubicBezTo>
                  <a:cubicBezTo>
                    <a:pt x="2410" y="984"/>
                    <a:pt x="2882" y="875"/>
                    <a:pt x="3347" y="875"/>
                  </a:cubicBezTo>
                  <a:cubicBezTo>
                    <a:pt x="4498" y="875"/>
                    <a:pt x="5606" y="1542"/>
                    <a:pt x="6105" y="2682"/>
                  </a:cubicBezTo>
                  <a:cubicBezTo>
                    <a:pt x="6472" y="3516"/>
                    <a:pt x="6605" y="4417"/>
                    <a:pt x="6472" y="5317"/>
                  </a:cubicBezTo>
                  <a:cubicBezTo>
                    <a:pt x="6939" y="4417"/>
                    <a:pt x="7039" y="3383"/>
                    <a:pt x="6739" y="2449"/>
                  </a:cubicBezTo>
                  <a:cubicBezTo>
                    <a:pt x="6605" y="1915"/>
                    <a:pt x="6339" y="1448"/>
                    <a:pt x="5972" y="1081"/>
                  </a:cubicBezTo>
                  <a:cubicBezTo>
                    <a:pt x="5605" y="681"/>
                    <a:pt x="5171" y="380"/>
                    <a:pt x="4671" y="214"/>
                  </a:cubicBezTo>
                  <a:cubicBezTo>
                    <a:pt x="4325" y="75"/>
                    <a:pt x="3948" y="1"/>
                    <a:pt x="3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3"/>
            <p:cNvSpPr/>
            <p:nvPr/>
          </p:nvSpPr>
          <p:spPr>
            <a:xfrm>
              <a:off x="5205550" y="2335450"/>
              <a:ext cx="255200" cy="171800"/>
            </a:xfrm>
            <a:custGeom>
              <a:avLst/>
              <a:gdLst/>
              <a:ahLst/>
              <a:cxnLst/>
              <a:rect l="l" t="t" r="r" b="b"/>
              <a:pathLst>
                <a:path w="10208" h="6872" extrusionOk="0">
                  <a:moveTo>
                    <a:pt x="468" y="0"/>
                  </a:moveTo>
                  <a:cubicBezTo>
                    <a:pt x="1" y="1268"/>
                    <a:pt x="34" y="2669"/>
                    <a:pt x="568" y="3903"/>
                  </a:cubicBezTo>
                  <a:cubicBezTo>
                    <a:pt x="868" y="4504"/>
                    <a:pt x="1268" y="5071"/>
                    <a:pt x="1802" y="5504"/>
                  </a:cubicBezTo>
                  <a:cubicBezTo>
                    <a:pt x="2336" y="5938"/>
                    <a:pt x="2936" y="6272"/>
                    <a:pt x="3603" y="6538"/>
                  </a:cubicBezTo>
                  <a:cubicBezTo>
                    <a:pt x="4237" y="6739"/>
                    <a:pt x="4938" y="6872"/>
                    <a:pt x="5605" y="6872"/>
                  </a:cubicBezTo>
                  <a:cubicBezTo>
                    <a:pt x="6305" y="6872"/>
                    <a:pt x="6972" y="6705"/>
                    <a:pt x="7606" y="6372"/>
                  </a:cubicBezTo>
                  <a:cubicBezTo>
                    <a:pt x="8807" y="5771"/>
                    <a:pt x="9708" y="4737"/>
                    <a:pt x="10208" y="3503"/>
                  </a:cubicBezTo>
                  <a:lnTo>
                    <a:pt x="10208" y="3503"/>
                  </a:lnTo>
                  <a:cubicBezTo>
                    <a:pt x="9474" y="4504"/>
                    <a:pt x="8473" y="5271"/>
                    <a:pt x="7339" y="5738"/>
                  </a:cubicBezTo>
                  <a:cubicBezTo>
                    <a:pt x="6806" y="5926"/>
                    <a:pt x="6258" y="6018"/>
                    <a:pt x="5713" y="6018"/>
                  </a:cubicBezTo>
                  <a:cubicBezTo>
                    <a:pt x="5098" y="6018"/>
                    <a:pt x="4487" y="5901"/>
                    <a:pt x="3903" y="5671"/>
                  </a:cubicBezTo>
                  <a:cubicBezTo>
                    <a:pt x="2769" y="5304"/>
                    <a:pt x="1802" y="4570"/>
                    <a:pt x="1202" y="3570"/>
                  </a:cubicBezTo>
                  <a:cubicBezTo>
                    <a:pt x="601" y="2469"/>
                    <a:pt x="368" y="1235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3"/>
            <p:cNvSpPr/>
            <p:nvPr/>
          </p:nvSpPr>
          <p:spPr>
            <a:xfrm>
              <a:off x="1619650" y="2959500"/>
              <a:ext cx="965725" cy="941050"/>
            </a:xfrm>
            <a:custGeom>
              <a:avLst/>
              <a:gdLst/>
              <a:ahLst/>
              <a:cxnLst/>
              <a:rect l="l" t="t" r="r" b="b"/>
              <a:pathLst>
                <a:path w="38629" h="37642" extrusionOk="0">
                  <a:moveTo>
                    <a:pt x="19305" y="1"/>
                  </a:moveTo>
                  <a:cubicBezTo>
                    <a:pt x="18999" y="1"/>
                    <a:pt x="18690" y="8"/>
                    <a:pt x="18381" y="23"/>
                  </a:cubicBezTo>
                  <a:cubicBezTo>
                    <a:pt x="8007" y="557"/>
                    <a:pt x="1" y="9396"/>
                    <a:pt x="535" y="19770"/>
                  </a:cubicBezTo>
                  <a:cubicBezTo>
                    <a:pt x="1019" y="29817"/>
                    <a:pt x="9324" y="37642"/>
                    <a:pt x="19270" y="37642"/>
                  </a:cubicBezTo>
                  <a:cubicBezTo>
                    <a:pt x="19594" y="37642"/>
                    <a:pt x="19921" y="37633"/>
                    <a:pt x="20249" y="37617"/>
                  </a:cubicBezTo>
                  <a:cubicBezTo>
                    <a:pt x="30623" y="37083"/>
                    <a:pt x="38629" y="28243"/>
                    <a:pt x="38095" y="17869"/>
                  </a:cubicBezTo>
                  <a:cubicBezTo>
                    <a:pt x="37609" y="7805"/>
                    <a:pt x="29275" y="1"/>
                    <a:pt x="19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3"/>
            <p:cNvSpPr/>
            <p:nvPr/>
          </p:nvSpPr>
          <p:spPr>
            <a:xfrm>
              <a:off x="1629325" y="2959900"/>
              <a:ext cx="1055300" cy="940925"/>
            </a:xfrm>
            <a:custGeom>
              <a:avLst/>
              <a:gdLst/>
              <a:ahLst/>
              <a:cxnLst/>
              <a:rect l="l" t="t" r="r" b="b"/>
              <a:pathLst>
                <a:path w="42212" h="37637" extrusionOk="0">
                  <a:moveTo>
                    <a:pt x="18903" y="1"/>
                  </a:moveTo>
                  <a:cubicBezTo>
                    <a:pt x="8979" y="1"/>
                    <a:pt x="254" y="7972"/>
                    <a:pt x="114" y="18587"/>
                  </a:cubicBezTo>
                  <a:cubicBezTo>
                    <a:pt x="1" y="29389"/>
                    <a:pt x="8803" y="37636"/>
                    <a:pt x="18902" y="37636"/>
                  </a:cubicBezTo>
                  <a:cubicBezTo>
                    <a:pt x="20686" y="37636"/>
                    <a:pt x="22509" y="37379"/>
                    <a:pt x="24332" y="36833"/>
                  </a:cubicBezTo>
                  <a:cubicBezTo>
                    <a:pt x="37741" y="32797"/>
                    <a:pt x="42211" y="16018"/>
                    <a:pt x="32571" y="5844"/>
                  </a:cubicBezTo>
                  <a:lnTo>
                    <a:pt x="32571" y="5844"/>
                  </a:lnTo>
                  <a:cubicBezTo>
                    <a:pt x="37908" y="11949"/>
                    <a:pt x="38008" y="21055"/>
                    <a:pt x="32704" y="27260"/>
                  </a:cubicBezTo>
                  <a:cubicBezTo>
                    <a:pt x="29501" y="31010"/>
                    <a:pt x="24918" y="32986"/>
                    <a:pt x="20273" y="32986"/>
                  </a:cubicBezTo>
                  <a:cubicBezTo>
                    <a:pt x="17275" y="32986"/>
                    <a:pt x="14251" y="32163"/>
                    <a:pt x="11556" y="30462"/>
                  </a:cubicBezTo>
                  <a:cubicBezTo>
                    <a:pt x="4684" y="26126"/>
                    <a:pt x="2049" y="17386"/>
                    <a:pt x="5385" y="9981"/>
                  </a:cubicBezTo>
                  <a:cubicBezTo>
                    <a:pt x="8055" y="3967"/>
                    <a:pt x="13973" y="308"/>
                    <a:pt x="20267" y="308"/>
                  </a:cubicBezTo>
                  <a:cubicBezTo>
                    <a:pt x="21758" y="308"/>
                    <a:pt x="23270" y="513"/>
                    <a:pt x="24765" y="941"/>
                  </a:cubicBezTo>
                  <a:cubicBezTo>
                    <a:pt x="22802" y="301"/>
                    <a:pt x="20830" y="1"/>
                    <a:pt x="18903" y="1"/>
                  </a:cubicBezTo>
                  <a:close/>
                </a:path>
              </a:pathLst>
            </a:custGeom>
            <a:solidFill>
              <a:srgbClr val="D1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3"/>
            <p:cNvSpPr/>
            <p:nvPr/>
          </p:nvSpPr>
          <p:spPr>
            <a:xfrm>
              <a:off x="1794775" y="3348875"/>
              <a:ext cx="136800" cy="100725"/>
            </a:xfrm>
            <a:custGeom>
              <a:avLst/>
              <a:gdLst/>
              <a:ahLst/>
              <a:cxnLst/>
              <a:rect l="l" t="t" r="r" b="b"/>
              <a:pathLst>
                <a:path w="5472" h="4029" extrusionOk="0">
                  <a:moveTo>
                    <a:pt x="2759" y="1"/>
                  </a:moveTo>
                  <a:cubicBezTo>
                    <a:pt x="2499" y="1"/>
                    <a:pt x="2245" y="45"/>
                    <a:pt x="2002" y="126"/>
                  </a:cubicBezTo>
                  <a:cubicBezTo>
                    <a:pt x="1602" y="226"/>
                    <a:pt x="1235" y="459"/>
                    <a:pt x="935" y="760"/>
                  </a:cubicBezTo>
                  <a:cubicBezTo>
                    <a:pt x="635" y="1026"/>
                    <a:pt x="435" y="1393"/>
                    <a:pt x="301" y="1794"/>
                  </a:cubicBezTo>
                  <a:cubicBezTo>
                    <a:pt x="1" y="2528"/>
                    <a:pt x="68" y="3328"/>
                    <a:pt x="435" y="4029"/>
                  </a:cubicBezTo>
                  <a:cubicBezTo>
                    <a:pt x="401" y="3328"/>
                    <a:pt x="568" y="2661"/>
                    <a:pt x="868" y="2061"/>
                  </a:cubicBezTo>
                  <a:cubicBezTo>
                    <a:pt x="1168" y="1493"/>
                    <a:pt x="1669" y="1093"/>
                    <a:pt x="2236" y="926"/>
                  </a:cubicBezTo>
                  <a:cubicBezTo>
                    <a:pt x="2450" y="867"/>
                    <a:pt x="2669" y="837"/>
                    <a:pt x="2886" y="837"/>
                  </a:cubicBezTo>
                  <a:cubicBezTo>
                    <a:pt x="3276" y="837"/>
                    <a:pt x="3661" y="934"/>
                    <a:pt x="4004" y="1127"/>
                  </a:cubicBezTo>
                  <a:cubicBezTo>
                    <a:pt x="4604" y="1460"/>
                    <a:pt x="5138" y="1927"/>
                    <a:pt x="5472" y="2528"/>
                  </a:cubicBezTo>
                  <a:cubicBezTo>
                    <a:pt x="5405" y="1760"/>
                    <a:pt x="5005" y="1026"/>
                    <a:pt x="4371" y="559"/>
                  </a:cubicBezTo>
                  <a:cubicBezTo>
                    <a:pt x="4037" y="326"/>
                    <a:pt x="3670" y="159"/>
                    <a:pt x="3270" y="59"/>
                  </a:cubicBezTo>
                  <a:cubicBezTo>
                    <a:pt x="3099" y="20"/>
                    <a:pt x="292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3"/>
            <p:cNvSpPr/>
            <p:nvPr/>
          </p:nvSpPr>
          <p:spPr>
            <a:xfrm>
              <a:off x="2207575" y="3210100"/>
              <a:ext cx="160800" cy="132700"/>
            </a:xfrm>
            <a:custGeom>
              <a:avLst/>
              <a:gdLst/>
              <a:ahLst/>
              <a:cxnLst/>
              <a:rect l="l" t="t" r="r" b="b"/>
              <a:pathLst>
                <a:path w="6432" h="5308" extrusionOk="0">
                  <a:moveTo>
                    <a:pt x="3321" y="1"/>
                  </a:moveTo>
                  <a:cubicBezTo>
                    <a:pt x="3072" y="1"/>
                    <a:pt x="2819" y="35"/>
                    <a:pt x="2569" y="106"/>
                  </a:cubicBezTo>
                  <a:cubicBezTo>
                    <a:pt x="334" y="807"/>
                    <a:pt x="1" y="3876"/>
                    <a:pt x="2102" y="4976"/>
                  </a:cubicBezTo>
                  <a:cubicBezTo>
                    <a:pt x="2519" y="5205"/>
                    <a:pt x="2948" y="5307"/>
                    <a:pt x="3364" y="5307"/>
                  </a:cubicBezTo>
                  <a:cubicBezTo>
                    <a:pt x="5012" y="5307"/>
                    <a:pt x="6431" y="3692"/>
                    <a:pt x="5872" y="1907"/>
                  </a:cubicBezTo>
                  <a:cubicBezTo>
                    <a:pt x="5543" y="729"/>
                    <a:pt x="4470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3"/>
            <p:cNvSpPr/>
            <p:nvPr/>
          </p:nvSpPr>
          <p:spPr>
            <a:xfrm>
              <a:off x="1901525" y="3387875"/>
              <a:ext cx="179325" cy="141600"/>
            </a:xfrm>
            <a:custGeom>
              <a:avLst/>
              <a:gdLst/>
              <a:ahLst/>
              <a:cxnLst/>
              <a:rect l="l" t="t" r="r" b="b"/>
              <a:pathLst>
                <a:path w="7173" h="5664" extrusionOk="0">
                  <a:moveTo>
                    <a:pt x="3103" y="0"/>
                  </a:moveTo>
                  <a:lnTo>
                    <a:pt x="3103" y="0"/>
                  </a:lnTo>
                  <a:cubicBezTo>
                    <a:pt x="3103" y="0"/>
                    <a:pt x="1" y="4203"/>
                    <a:pt x="3370" y="5471"/>
                  </a:cubicBezTo>
                  <a:cubicBezTo>
                    <a:pt x="3727" y="5604"/>
                    <a:pt x="4051" y="5663"/>
                    <a:pt x="4345" y="5663"/>
                  </a:cubicBezTo>
                  <a:cubicBezTo>
                    <a:pt x="6852" y="5663"/>
                    <a:pt x="7172" y="1335"/>
                    <a:pt x="7172" y="1334"/>
                  </a:cubicBezTo>
                  <a:lnTo>
                    <a:pt x="7172" y="1334"/>
                  </a:lnTo>
                  <a:cubicBezTo>
                    <a:pt x="6952" y="1355"/>
                    <a:pt x="6741" y="1364"/>
                    <a:pt x="6540" y="1364"/>
                  </a:cubicBezTo>
                  <a:cubicBezTo>
                    <a:pt x="4126" y="1364"/>
                    <a:pt x="3103" y="0"/>
                    <a:pt x="3103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3"/>
            <p:cNvSpPr/>
            <p:nvPr/>
          </p:nvSpPr>
          <p:spPr>
            <a:xfrm>
              <a:off x="1953225" y="3281950"/>
              <a:ext cx="237700" cy="151975"/>
            </a:xfrm>
            <a:custGeom>
              <a:avLst/>
              <a:gdLst/>
              <a:ahLst/>
              <a:cxnLst/>
              <a:rect l="l" t="t" r="r" b="b"/>
              <a:pathLst>
                <a:path w="9508" h="6079" extrusionOk="0">
                  <a:moveTo>
                    <a:pt x="9207" y="1"/>
                  </a:moveTo>
                  <a:lnTo>
                    <a:pt x="9207" y="1"/>
                  </a:lnTo>
                  <a:cubicBezTo>
                    <a:pt x="9174" y="1135"/>
                    <a:pt x="8840" y="2269"/>
                    <a:pt x="8273" y="3236"/>
                  </a:cubicBezTo>
                  <a:cubicBezTo>
                    <a:pt x="7640" y="4137"/>
                    <a:pt x="6706" y="4771"/>
                    <a:pt x="5638" y="5038"/>
                  </a:cubicBezTo>
                  <a:cubicBezTo>
                    <a:pt x="5177" y="5186"/>
                    <a:pt x="4697" y="5262"/>
                    <a:pt x="4217" y="5262"/>
                  </a:cubicBezTo>
                  <a:cubicBezTo>
                    <a:pt x="3620" y="5262"/>
                    <a:pt x="3024" y="5145"/>
                    <a:pt x="2469" y="4904"/>
                  </a:cubicBezTo>
                  <a:cubicBezTo>
                    <a:pt x="1435" y="4404"/>
                    <a:pt x="568" y="3603"/>
                    <a:pt x="1" y="2636"/>
                  </a:cubicBezTo>
                  <a:lnTo>
                    <a:pt x="1" y="2636"/>
                  </a:lnTo>
                  <a:cubicBezTo>
                    <a:pt x="301" y="3837"/>
                    <a:pt x="1068" y="4871"/>
                    <a:pt x="2136" y="5505"/>
                  </a:cubicBezTo>
                  <a:cubicBezTo>
                    <a:pt x="2703" y="5805"/>
                    <a:pt x="3303" y="6005"/>
                    <a:pt x="3937" y="6072"/>
                  </a:cubicBezTo>
                  <a:cubicBezTo>
                    <a:pt x="4019" y="6076"/>
                    <a:pt x="4101" y="6078"/>
                    <a:pt x="4183" y="6078"/>
                  </a:cubicBezTo>
                  <a:cubicBezTo>
                    <a:pt x="4734" y="6078"/>
                    <a:pt x="5286" y="5984"/>
                    <a:pt x="5838" y="5838"/>
                  </a:cubicBezTo>
                  <a:cubicBezTo>
                    <a:pt x="6439" y="5672"/>
                    <a:pt x="7006" y="5405"/>
                    <a:pt x="7540" y="5004"/>
                  </a:cubicBezTo>
                  <a:cubicBezTo>
                    <a:pt x="8040" y="4637"/>
                    <a:pt x="8474" y="4137"/>
                    <a:pt x="8774" y="3570"/>
                  </a:cubicBezTo>
                  <a:cubicBezTo>
                    <a:pt x="9341" y="2469"/>
                    <a:pt x="9508" y="1202"/>
                    <a:pt x="92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3"/>
            <p:cNvSpPr/>
            <p:nvPr/>
          </p:nvSpPr>
          <p:spPr>
            <a:xfrm>
              <a:off x="2002425" y="3417050"/>
              <a:ext cx="25875" cy="71750"/>
            </a:xfrm>
            <a:custGeom>
              <a:avLst/>
              <a:gdLst/>
              <a:ahLst/>
              <a:cxnLst/>
              <a:rect l="l" t="t" r="r" b="b"/>
              <a:pathLst>
                <a:path w="1035" h="2870" extrusionOk="0">
                  <a:moveTo>
                    <a:pt x="1035" y="1"/>
                  </a:moveTo>
                  <a:cubicBezTo>
                    <a:pt x="701" y="434"/>
                    <a:pt x="468" y="901"/>
                    <a:pt x="301" y="1368"/>
                  </a:cubicBezTo>
                  <a:cubicBezTo>
                    <a:pt x="134" y="1869"/>
                    <a:pt x="34" y="2369"/>
                    <a:pt x="1" y="2869"/>
                  </a:cubicBezTo>
                  <a:cubicBezTo>
                    <a:pt x="301" y="2469"/>
                    <a:pt x="535" y="2002"/>
                    <a:pt x="701" y="1535"/>
                  </a:cubicBezTo>
                  <a:cubicBezTo>
                    <a:pt x="868" y="1035"/>
                    <a:pt x="1002" y="534"/>
                    <a:pt x="1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3"/>
            <p:cNvSpPr/>
            <p:nvPr/>
          </p:nvSpPr>
          <p:spPr>
            <a:xfrm>
              <a:off x="2764650" y="2907525"/>
              <a:ext cx="1459400" cy="1819650"/>
            </a:xfrm>
            <a:custGeom>
              <a:avLst/>
              <a:gdLst/>
              <a:ahLst/>
              <a:cxnLst/>
              <a:rect l="l" t="t" r="r" b="b"/>
              <a:pathLst>
                <a:path w="58376" h="72786" extrusionOk="0">
                  <a:moveTo>
                    <a:pt x="29188" y="2903"/>
                  </a:moveTo>
                  <a:cubicBezTo>
                    <a:pt x="43665" y="2903"/>
                    <a:pt x="55407" y="17947"/>
                    <a:pt x="55407" y="36393"/>
                  </a:cubicBezTo>
                  <a:cubicBezTo>
                    <a:pt x="55407" y="54873"/>
                    <a:pt x="43665" y="69884"/>
                    <a:pt x="29188" y="69884"/>
                  </a:cubicBezTo>
                  <a:cubicBezTo>
                    <a:pt x="14677" y="69884"/>
                    <a:pt x="2902" y="54873"/>
                    <a:pt x="2902" y="36393"/>
                  </a:cubicBezTo>
                  <a:cubicBezTo>
                    <a:pt x="2902" y="17913"/>
                    <a:pt x="14711" y="2903"/>
                    <a:pt x="29188" y="2903"/>
                  </a:cubicBezTo>
                  <a:close/>
                  <a:moveTo>
                    <a:pt x="29188" y="0"/>
                  </a:moveTo>
                  <a:cubicBezTo>
                    <a:pt x="13076" y="0"/>
                    <a:pt x="0" y="16345"/>
                    <a:pt x="0" y="36393"/>
                  </a:cubicBezTo>
                  <a:cubicBezTo>
                    <a:pt x="0" y="56474"/>
                    <a:pt x="13076" y="72786"/>
                    <a:pt x="29188" y="72786"/>
                  </a:cubicBezTo>
                  <a:cubicBezTo>
                    <a:pt x="45266" y="72786"/>
                    <a:pt x="58375" y="56474"/>
                    <a:pt x="58375" y="36393"/>
                  </a:cubicBezTo>
                  <a:cubicBezTo>
                    <a:pt x="58375" y="16345"/>
                    <a:pt x="45266" y="0"/>
                    <a:pt x="29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3"/>
            <p:cNvSpPr/>
            <p:nvPr/>
          </p:nvSpPr>
          <p:spPr>
            <a:xfrm>
              <a:off x="2906425" y="3010925"/>
              <a:ext cx="1290100" cy="1613675"/>
            </a:xfrm>
            <a:custGeom>
              <a:avLst/>
              <a:gdLst/>
              <a:ahLst/>
              <a:cxnLst/>
              <a:rect l="l" t="t" r="r" b="b"/>
              <a:pathLst>
                <a:path w="51604" h="64547" extrusionOk="0">
                  <a:moveTo>
                    <a:pt x="25818" y="2069"/>
                  </a:moveTo>
                  <a:lnTo>
                    <a:pt x="25818" y="2102"/>
                  </a:lnTo>
                  <a:cubicBezTo>
                    <a:pt x="38894" y="2102"/>
                    <a:pt x="49535" y="15612"/>
                    <a:pt x="49535" y="32257"/>
                  </a:cubicBezTo>
                  <a:cubicBezTo>
                    <a:pt x="49535" y="48902"/>
                    <a:pt x="38894" y="62445"/>
                    <a:pt x="25818" y="62445"/>
                  </a:cubicBezTo>
                  <a:cubicBezTo>
                    <a:pt x="12742" y="62445"/>
                    <a:pt x="2102" y="48902"/>
                    <a:pt x="2102" y="32257"/>
                  </a:cubicBezTo>
                  <a:cubicBezTo>
                    <a:pt x="2102" y="15612"/>
                    <a:pt x="12742" y="2069"/>
                    <a:pt x="25818" y="2069"/>
                  </a:cubicBezTo>
                  <a:close/>
                  <a:moveTo>
                    <a:pt x="25818" y="1"/>
                  </a:moveTo>
                  <a:cubicBezTo>
                    <a:pt x="11575" y="1"/>
                    <a:pt x="0" y="14478"/>
                    <a:pt x="0" y="32257"/>
                  </a:cubicBezTo>
                  <a:cubicBezTo>
                    <a:pt x="0" y="50070"/>
                    <a:pt x="11575" y="64547"/>
                    <a:pt x="25818" y="64547"/>
                  </a:cubicBezTo>
                  <a:cubicBezTo>
                    <a:pt x="40029" y="64547"/>
                    <a:pt x="51604" y="50070"/>
                    <a:pt x="51604" y="32257"/>
                  </a:cubicBezTo>
                  <a:cubicBezTo>
                    <a:pt x="51604" y="14478"/>
                    <a:pt x="40029" y="1"/>
                    <a:pt x="25818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3"/>
            <p:cNvSpPr/>
            <p:nvPr/>
          </p:nvSpPr>
          <p:spPr>
            <a:xfrm>
              <a:off x="2482775" y="2735725"/>
              <a:ext cx="1077475" cy="416175"/>
            </a:xfrm>
            <a:custGeom>
              <a:avLst/>
              <a:gdLst/>
              <a:ahLst/>
              <a:cxnLst/>
              <a:rect l="l" t="t" r="r" b="b"/>
              <a:pathLst>
                <a:path w="43099" h="16647" extrusionOk="0">
                  <a:moveTo>
                    <a:pt x="1" y="1"/>
                  </a:moveTo>
                  <a:lnTo>
                    <a:pt x="1" y="16646"/>
                  </a:lnTo>
                  <a:lnTo>
                    <a:pt x="43098" y="16646"/>
                  </a:lnTo>
                  <a:lnTo>
                    <a:pt x="4309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3"/>
            <p:cNvSpPr/>
            <p:nvPr/>
          </p:nvSpPr>
          <p:spPr>
            <a:xfrm>
              <a:off x="2482775" y="1734175"/>
              <a:ext cx="1372675" cy="2418425"/>
            </a:xfrm>
            <a:custGeom>
              <a:avLst/>
              <a:gdLst/>
              <a:ahLst/>
              <a:cxnLst/>
              <a:rect l="l" t="t" r="r" b="b"/>
              <a:pathLst>
                <a:path w="54907" h="96737" extrusionOk="0">
                  <a:moveTo>
                    <a:pt x="50036" y="1"/>
                  </a:moveTo>
                  <a:cubicBezTo>
                    <a:pt x="45633" y="1"/>
                    <a:pt x="42031" y="3603"/>
                    <a:pt x="42031" y="8007"/>
                  </a:cubicBezTo>
                  <a:lnTo>
                    <a:pt x="42031" y="88731"/>
                  </a:lnTo>
                  <a:cubicBezTo>
                    <a:pt x="42031" y="92000"/>
                    <a:pt x="39395" y="94635"/>
                    <a:pt x="36126" y="94669"/>
                  </a:cubicBezTo>
                  <a:lnTo>
                    <a:pt x="1" y="94669"/>
                  </a:lnTo>
                  <a:lnTo>
                    <a:pt x="1" y="96737"/>
                  </a:lnTo>
                  <a:lnTo>
                    <a:pt x="36126" y="96737"/>
                  </a:lnTo>
                  <a:cubicBezTo>
                    <a:pt x="40530" y="96737"/>
                    <a:pt x="44099" y="93134"/>
                    <a:pt x="44099" y="88731"/>
                  </a:cubicBezTo>
                  <a:lnTo>
                    <a:pt x="44099" y="8007"/>
                  </a:lnTo>
                  <a:cubicBezTo>
                    <a:pt x="44132" y="4738"/>
                    <a:pt x="46767" y="2102"/>
                    <a:pt x="50036" y="2102"/>
                  </a:cubicBezTo>
                  <a:lnTo>
                    <a:pt x="54906" y="2102"/>
                  </a:lnTo>
                  <a:lnTo>
                    <a:pt x="5490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3"/>
            <p:cNvSpPr/>
            <p:nvPr/>
          </p:nvSpPr>
          <p:spPr>
            <a:xfrm>
              <a:off x="2456925" y="2533925"/>
              <a:ext cx="1103325" cy="1900550"/>
            </a:xfrm>
            <a:custGeom>
              <a:avLst/>
              <a:gdLst/>
              <a:ahLst/>
              <a:cxnLst/>
              <a:rect l="l" t="t" r="r" b="b"/>
              <a:pathLst>
                <a:path w="44133" h="76022" extrusionOk="0">
                  <a:moveTo>
                    <a:pt x="7206" y="0"/>
                  </a:moveTo>
                  <a:cubicBezTo>
                    <a:pt x="3236" y="0"/>
                    <a:pt x="1" y="3236"/>
                    <a:pt x="1" y="7206"/>
                  </a:cubicBezTo>
                  <a:lnTo>
                    <a:pt x="1" y="76021"/>
                  </a:lnTo>
                  <a:lnTo>
                    <a:pt x="2069" y="76021"/>
                  </a:lnTo>
                  <a:lnTo>
                    <a:pt x="2069" y="7206"/>
                  </a:lnTo>
                  <a:cubicBezTo>
                    <a:pt x="2102" y="4370"/>
                    <a:pt x="4370" y="2102"/>
                    <a:pt x="7206" y="2069"/>
                  </a:cubicBezTo>
                  <a:lnTo>
                    <a:pt x="44132" y="2069"/>
                  </a:lnTo>
                  <a:lnTo>
                    <a:pt x="4413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3"/>
            <p:cNvSpPr/>
            <p:nvPr/>
          </p:nvSpPr>
          <p:spPr>
            <a:xfrm>
              <a:off x="3422625" y="3685575"/>
              <a:ext cx="208500" cy="263550"/>
            </a:xfrm>
            <a:custGeom>
              <a:avLst/>
              <a:gdLst/>
              <a:ahLst/>
              <a:cxnLst/>
              <a:rect l="l" t="t" r="r" b="b"/>
              <a:pathLst>
                <a:path w="8340" h="10542" extrusionOk="0">
                  <a:moveTo>
                    <a:pt x="4170" y="1"/>
                  </a:moveTo>
                  <a:cubicBezTo>
                    <a:pt x="1868" y="1"/>
                    <a:pt x="0" y="2369"/>
                    <a:pt x="0" y="5271"/>
                  </a:cubicBezTo>
                  <a:cubicBezTo>
                    <a:pt x="0" y="8173"/>
                    <a:pt x="1868" y="10542"/>
                    <a:pt x="4170" y="10542"/>
                  </a:cubicBezTo>
                  <a:cubicBezTo>
                    <a:pt x="6471" y="10542"/>
                    <a:pt x="8339" y="8173"/>
                    <a:pt x="8339" y="5271"/>
                  </a:cubicBezTo>
                  <a:cubicBezTo>
                    <a:pt x="8339" y="2369"/>
                    <a:pt x="6471" y="1"/>
                    <a:pt x="4170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3"/>
            <p:cNvSpPr/>
            <p:nvPr/>
          </p:nvSpPr>
          <p:spPr>
            <a:xfrm>
              <a:off x="3455975" y="3685575"/>
              <a:ext cx="208500" cy="263550"/>
            </a:xfrm>
            <a:custGeom>
              <a:avLst/>
              <a:gdLst/>
              <a:ahLst/>
              <a:cxnLst/>
              <a:rect l="l" t="t" r="r" b="b"/>
              <a:pathLst>
                <a:path w="8340" h="10542" extrusionOk="0">
                  <a:moveTo>
                    <a:pt x="4170" y="1"/>
                  </a:moveTo>
                  <a:cubicBezTo>
                    <a:pt x="1868" y="1"/>
                    <a:pt x="0" y="2369"/>
                    <a:pt x="0" y="5271"/>
                  </a:cubicBezTo>
                  <a:cubicBezTo>
                    <a:pt x="0" y="8173"/>
                    <a:pt x="1868" y="10542"/>
                    <a:pt x="4170" y="10542"/>
                  </a:cubicBezTo>
                  <a:cubicBezTo>
                    <a:pt x="6472" y="10542"/>
                    <a:pt x="8340" y="8173"/>
                    <a:pt x="8340" y="5271"/>
                  </a:cubicBezTo>
                  <a:cubicBezTo>
                    <a:pt x="8340" y="2369"/>
                    <a:pt x="6472" y="1"/>
                    <a:pt x="4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3"/>
            <p:cNvSpPr/>
            <p:nvPr/>
          </p:nvSpPr>
          <p:spPr>
            <a:xfrm>
              <a:off x="3560225" y="3791500"/>
              <a:ext cx="947350" cy="52550"/>
            </a:xfrm>
            <a:custGeom>
              <a:avLst/>
              <a:gdLst/>
              <a:ahLst/>
              <a:cxnLst/>
              <a:rect l="l" t="t" r="r" b="b"/>
              <a:pathLst>
                <a:path w="37894" h="2102" extrusionOk="0">
                  <a:moveTo>
                    <a:pt x="0" y="0"/>
                  </a:moveTo>
                  <a:lnTo>
                    <a:pt x="0" y="2102"/>
                  </a:lnTo>
                  <a:lnTo>
                    <a:pt x="37894" y="2102"/>
                  </a:lnTo>
                  <a:lnTo>
                    <a:pt x="378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3"/>
            <p:cNvSpPr/>
            <p:nvPr/>
          </p:nvSpPr>
          <p:spPr>
            <a:xfrm>
              <a:off x="2327675" y="4409425"/>
              <a:ext cx="271875" cy="342775"/>
            </a:xfrm>
            <a:custGeom>
              <a:avLst/>
              <a:gdLst/>
              <a:ahLst/>
              <a:cxnLst/>
              <a:rect l="l" t="t" r="r" b="b"/>
              <a:pathLst>
                <a:path w="10875" h="13711" extrusionOk="0">
                  <a:moveTo>
                    <a:pt x="5437" y="1"/>
                  </a:moveTo>
                  <a:cubicBezTo>
                    <a:pt x="2435" y="1"/>
                    <a:pt x="0" y="3070"/>
                    <a:pt x="0" y="6872"/>
                  </a:cubicBezTo>
                  <a:cubicBezTo>
                    <a:pt x="0" y="10642"/>
                    <a:pt x="2435" y="13711"/>
                    <a:pt x="5437" y="13711"/>
                  </a:cubicBezTo>
                  <a:cubicBezTo>
                    <a:pt x="8440" y="13711"/>
                    <a:pt x="10875" y="10642"/>
                    <a:pt x="10875" y="6872"/>
                  </a:cubicBezTo>
                  <a:cubicBezTo>
                    <a:pt x="10875" y="3070"/>
                    <a:pt x="8440" y="1"/>
                    <a:pt x="543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3"/>
            <p:cNvSpPr/>
            <p:nvPr/>
          </p:nvSpPr>
          <p:spPr>
            <a:xfrm>
              <a:off x="2371025" y="4409425"/>
              <a:ext cx="271900" cy="342775"/>
            </a:xfrm>
            <a:custGeom>
              <a:avLst/>
              <a:gdLst/>
              <a:ahLst/>
              <a:cxnLst/>
              <a:rect l="l" t="t" r="r" b="b"/>
              <a:pathLst>
                <a:path w="10876" h="13711" extrusionOk="0">
                  <a:moveTo>
                    <a:pt x="5438" y="1"/>
                  </a:moveTo>
                  <a:cubicBezTo>
                    <a:pt x="2436" y="1"/>
                    <a:pt x="1" y="3070"/>
                    <a:pt x="1" y="6872"/>
                  </a:cubicBezTo>
                  <a:cubicBezTo>
                    <a:pt x="1" y="10642"/>
                    <a:pt x="2436" y="13711"/>
                    <a:pt x="5438" y="13711"/>
                  </a:cubicBezTo>
                  <a:cubicBezTo>
                    <a:pt x="8440" y="13711"/>
                    <a:pt x="10875" y="10642"/>
                    <a:pt x="10875" y="6872"/>
                  </a:cubicBezTo>
                  <a:cubicBezTo>
                    <a:pt x="10875" y="3070"/>
                    <a:pt x="8440" y="1"/>
                    <a:pt x="5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3"/>
            <p:cNvSpPr/>
            <p:nvPr/>
          </p:nvSpPr>
          <p:spPr>
            <a:xfrm>
              <a:off x="3694475" y="1706675"/>
              <a:ext cx="322750" cy="103425"/>
            </a:xfrm>
            <a:custGeom>
              <a:avLst/>
              <a:gdLst/>
              <a:ahLst/>
              <a:cxnLst/>
              <a:rect l="l" t="t" r="r" b="b"/>
              <a:pathLst>
                <a:path w="12910" h="4137" extrusionOk="0">
                  <a:moveTo>
                    <a:pt x="1" y="0"/>
                  </a:moveTo>
                  <a:lnTo>
                    <a:pt x="1" y="4136"/>
                  </a:lnTo>
                  <a:lnTo>
                    <a:pt x="12910" y="4136"/>
                  </a:lnTo>
                  <a:lnTo>
                    <a:pt x="129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3"/>
            <p:cNvSpPr/>
            <p:nvPr/>
          </p:nvSpPr>
          <p:spPr>
            <a:xfrm>
              <a:off x="3586900" y="1946000"/>
              <a:ext cx="920675" cy="998250"/>
            </a:xfrm>
            <a:custGeom>
              <a:avLst/>
              <a:gdLst/>
              <a:ahLst/>
              <a:cxnLst/>
              <a:rect l="l" t="t" r="r" b="b"/>
              <a:pathLst>
                <a:path w="36827" h="39930" extrusionOk="0">
                  <a:moveTo>
                    <a:pt x="0" y="1"/>
                  </a:moveTo>
                  <a:lnTo>
                    <a:pt x="0" y="39929"/>
                  </a:lnTo>
                  <a:lnTo>
                    <a:pt x="36827" y="39929"/>
                  </a:lnTo>
                  <a:lnTo>
                    <a:pt x="36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3"/>
            <p:cNvSpPr/>
            <p:nvPr/>
          </p:nvSpPr>
          <p:spPr>
            <a:xfrm>
              <a:off x="2246775" y="4490325"/>
              <a:ext cx="1209225" cy="155975"/>
            </a:xfrm>
            <a:custGeom>
              <a:avLst/>
              <a:gdLst/>
              <a:ahLst/>
              <a:cxnLst/>
              <a:rect l="l" t="t" r="r" b="b"/>
              <a:pathLst>
                <a:path w="48369" h="6239" extrusionOk="0">
                  <a:moveTo>
                    <a:pt x="1" y="0"/>
                  </a:moveTo>
                  <a:lnTo>
                    <a:pt x="1" y="6238"/>
                  </a:lnTo>
                  <a:lnTo>
                    <a:pt x="48368" y="6238"/>
                  </a:lnTo>
                  <a:lnTo>
                    <a:pt x="48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3"/>
            <p:cNvSpPr/>
            <p:nvPr/>
          </p:nvSpPr>
          <p:spPr>
            <a:xfrm>
              <a:off x="3653625" y="1138675"/>
              <a:ext cx="703025" cy="877850"/>
            </a:xfrm>
            <a:custGeom>
              <a:avLst/>
              <a:gdLst/>
              <a:ahLst/>
              <a:cxnLst/>
              <a:rect l="l" t="t" r="r" b="b"/>
              <a:pathLst>
                <a:path w="28121" h="35114" extrusionOk="0">
                  <a:moveTo>
                    <a:pt x="13499" y="0"/>
                  </a:moveTo>
                  <a:cubicBezTo>
                    <a:pt x="10996" y="0"/>
                    <a:pt x="8596" y="874"/>
                    <a:pt x="7405" y="2772"/>
                  </a:cubicBezTo>
                  <a:cubicBezTo>
                    <a:pt x="6071" y="4907"/>
                    <a:pt x="7605" y="9010"/>
                    <a:pt x="7205" y="11679"/>
                  </a:cubicBezTo>
                  <a:cubicBezTo>
                    <a:pt x="6838" y="14314"/>
                    <a:pt x="0" y="21553"/>
                    <a:pt x="1434" y="27824"/>
                  </a:cubicBezTo>
                  <a:cubicBezTo>
                    <a:pt x="2539" y="32692"/>
                    <a:pt x="7932" y="35114"/>
                    <a:pt x="13216" y="35114"/>
                  </a:cubicBezTo>
                  <a:cubicBezTo>
                    <a:pt x="16550" y="35114"/>
                    <a:pt x="19840" y="34150"/>
                    <a:pt x="21982" y="32227"/>
                  </a:cubicBezTo>
                  <a:cubicBezTo>
                    <a:pt x="28120" y="26723"/>
                    <a:pt x="22249" y="18584"/>
                    <a:pt x="21582" y="14948"/>
                  </a:cubicBezTo>
                  <a:cubicBezTo>
                    <a:pt x="20915" y="11312"/>
                    <a:pt x="21415" y="7943"/>
                    <a:pt x="20581" y="4707"/>
                  </a:cubicBezTo>
                  <a:cubicBezTo>
                    <a:pt x="19614" y="738"/>
                    <a:pt x="16378" y="37"/>
                    <a:pt x="13777" y="4"/>
                  </a:cubicBezTo>
                  <a:cubicBezTo>
                    <a:pt x="13684" y="1"/>
                    <a:pt x="13591" y="0"/>
                    <a:pt x="13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3"/>
            <p:cNvSpPr/>
            <p:nvPr/>
          </p:nvSpPr>
          <p:spPr>
            <a:xfrm>
              <a:off x="3676975" y="1302200"/>
              <a:ext cx="157625" cy="526250"/>
            </a:xfrm>
            <a:custGeom>
              <a:avLst/>
              <a:gdLst/>
              <a:ahLst/>
              <a:cxnLst/>
              <a:rect l="l" t="t" r="r" b="b"/>
              <a:pathLst>
                <a:path w="6305" h="21050" extrusionOk="0">
                  <a:moveTo>
                    <a:pt x="5971" y="1"/>
                  </a:moveTo>
                  <a:cubicBezTo>
                    <a:pt x="6004" y="901"/>
                    <a:pt x="5971" y="1835"/>
                    <a:pt x="5904" y="2769"/>
                  </a:cubicBezTo>
                  <a:cubicBezTo>
                    <a:pt x="5838" y="3670"/>
                    <a:pt x="5671" y="4571"/>
                    <a:pt x="5404" y="5438"/>
                  </a:cubicBezTo>
                  <a:cubicBezTo>
                    <a:pt x="5037" y="6305"/>
                    <a:pt x="4603" y="7139"/>
                    <a:pt x="4036" y="7873"/>
                  </a:cubicBezTo>
                  <a:cubicBezTo>
                    <a:pt x="3503" y="8640"/>
                    <a:pt x="2935" y="9408"/>
                    <a:pt x="2435" y="10241"/>
                  </a:cubicBezTo>
                  <a:cubicBezTo>
                    <a:pt x="1434" y="11876"/>
                    <a:pt x="701" y="13644"/>
                    <a:pt x="300" y="15512"/>
                  </a:cubicBezTo>
                  <a:cubicBezTo>
                    <a:pt x="100" y="16413"/>
                    <a:pt x="0" y="17347"/>
                    <a:pt x="33" y="18314"/>
                  </a:cubicBezTo>
                  <a:cubicBezTo>
                    <a:pt x="67" y="19215"/>
                    <a:pt x="200" y="20149"/>
                    <a:pt x="434" y="21049"/>
                  </a:cubicBezTo>
                  <a:cubicBezTo>
                    <a:pt x="167" y="19215"/>
                    <a:pt x="267" y="17380"/>
                    <a:pt x="701" y="15579"/>
                  </a:cubicBezTo>
                  <a:cubicBezTo>
                    <a:pt x="1201" y="13777"/>
                    <a:pt x="1968" y="12076"/>
                    <a:pt x="2935" y="10508"/>
                  </a:cubicBezTo>
                  <a:cubicBezTo>
                    <a:pt x="3436" y="9708"/>
                    <a:pt x="3970" y="8907"/>
                    <a:pt x="4503" y="8107"/>
                  </a:cubicBezTo>
                  <a:cubicBezTo>
                    <a:pt x="4737" y="7740"/>
                    <a:pt x="5004" y="7306"/>
                    <a:pt x="5270" y="6906"/>
                  </a:cubicBezTo>
                  <a:cubicBezTo>
                    <a:pt x="5504" y="6472"/>
                    <a:pt x="5704" y="6038"/>
                    <a:pt x="5838" y="5571"/>
                  </a:cubicBezTo>
                  <a:cubicBezTo>
                    <a:pt x="6238" y="3737"/>
                    <a:pt x="6305" y="1835"/>
                    <a:pt x="5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3"/>
            <p:cNvSpPr/>
            <p:nvPr/>
          </p:nvSpPr>
          <p:spPr>
            <a:xfrm>
              <a:off x="4176475" y="1325550"/>
              <a:ext cx="115125" cy="543750"/>
            </a:xfrm>
            <a:custGeom>
              <a:avLst/>
              <a:gdLst/>
              <a:ahLst/>
              <a:cxnLst/>
              <a:rect l="l" t="t" r="r" b="b"/>
              <a:pathLst>
                <a:path w="4605" h="2175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902"/>
                    <a:pt x="168" y="3770"/>
                    <a:pt x="435" y="5638"/>
                  </a:cubicBezTo>
                  <a:cubicBezTo>
                    <a:pt x="568" y="6572"/>
                    <a:pt x="802" y="7506"/>
                    <a:pt x="1102" y="8407"/>
                  </a:cubicBezTo>
                  <a:cubicBezTo>
                    <a:pt x="1369" y="9341"/>
                    <a:pt x="1836" y="10175"/>
                    <a:pt x="2203" y="11042"/>
                  </a:cubicBezTo>
                  <a:cubicBezTo>
                    <a:pt x="3036" y="12710"/>
                    <a:pt x="3670" y="14478"/>
                    <a:pt x="4071" y="16312"/>
                  </a:cubicBezTo>
                  <a:cubicBezTo>
                    <a:pt x="4237" y="17213"/>
                    <a:pt x="4271" y="18147"/>
                    <a:pt x="4171" y="19081"/>
                  </a:cubicBezTo>
                  <a:cubicBezTo>
                    <a:pt x="4037" y="20015"/>
                    <a:pt x="3704" y="20916"/>
                    <a:pt x="3237" y="21750"/>
                  </a:cubicBezTo>
                  <a:cubicBezTo>
                    <a:pt x="3804" y="20949"/>
                    <a:pt x="4237" y="20048"/>
                    <a:pt x="4437" y="19114"/>
                  </a:cubicBezTo>
                  <a:cubicBezTo>
                    <a:pt x="4604" y="18180"/>
                    <a:pt x="4604" y="17213"/>
                    <a:pt x="4504" y="16246"/>
                  </a:cubicBezTo>
                  <a:cubicBezTo>
                    <a:pt x="4337" y="15312"/>
                    <a:pt x="4104" y="14378"/>
                    <a:pt x="3804" y="13477"/>
                  </a:cubicBezTo>
                  <a:cubicBezTo>
                    <a:pt x="3470" y="12576"/>
                    <a:pt x="3103" y="11709"/>
                    <a:pt x="2736" y="10842"/>
                  </a:cubicBezTo>
                  <a:cubicBezTo>
                    <a:pt x="2336" y="9975"/>
                    <a:pt x="1902" y="9141"/>
                    <a:pt x="1569" y="8273"/>
                  </a:cubicBezTo>
                  <a:cubicBezTo>
                    <a:pt x="1302" y="7373"/>
                    <a:pt x="1035" y="6472"/>
                    <a:pt x="868" y="5571"/>
                  </a:cubicBezTo>
                  <a:cubicBezTo>
                    <a:pt x="468" y="3770"/>
                    <a:pt x="268" y="18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3"/>
            <p:cNvSpPr/>
            <p:nvPr/>
          </p:nvSpPr>
          <p:spPr>
            <a:xfrm>
              <a:off x="2053300" y="3687250"/>
              <a:ext cx="947375" cy="801375"/>
            </a:xfrm>
            <a:custGeom>
              <a:avLst/>
              <a:gdLst/>
              <a:ahLst/>
              <a:cxnLst/>
              <a:rect l="l" t="t" r="r" b="b"/>
              <a:pathLst>
                <a:path w="37895" h="32055" extrusionOk="0">
                  <a:moveTo>
                    <a:pt x="16546" y="0"/>
                  </a:moveTo>
                  <a:lnTo>
                    <a:pt x="15612" y="17046"/>
                  </a:lnTo>
                  <a:lnTo>
                    <a:pt x="15712" y="20815"/>
                  </a:lnTo>
                  <a:cubicBezTo>
                    <a:pt x="15712" y="20815"/>
                    <a:pt x="3470" y="26253"/>
                    <a:pt x="2236" y="27220"/>
                  </a:cubicBezTo>
                  <a:cubicBezTo>
                    <a:pt x="1001" y="28221"/>
                    <a:pt x="1" y="31423"/>
                    <a:pt x="1135" y="31790"/>
                  </a:cubicBezTo>
                  <a:cubicBezTo>
                    <a:pt x="1619" y="31951"/>
                    <a:pt x="8055" y="32054"/>
                    <a:pt x="15220" y="32054"/>
                  </a:cubicBezTo>
                  <a:cubicBezTo>
                    <a:pt x="24360" y="32054"/>
                    <a:pt x="34686" y="31886"/>
                    <a:pt x="35359" y="31456"/>
                  </a:cubicBezTo>
                  <a:cubicBezTo>
                    <a:pt x="35826" y="31189"/>
                    <a:pt x="36126" y="26519"/>
                    <a:pt x="36293" y="20915"/>
                  </a:cubicBezTo>
                  <a:cubicBezTo>
                    <a:pt x="36327" y="19681"/>
                    <a:pt x="36360" y="18447"/>
                    <a:pt x="36393" y="17146"/>
                  </a:cubicBezTo>
                  <a:cubicBezTo>
                    <a:pt x="36560" y="11442"/>
                    <a:pt x="37060" y="5738"/>
                    <a:pt x="37894" y="101"/>
                  </a:cubicBezTo>
                  <a:lnTo>
                    <a:pt x="16546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3"/>
            <p:cNvSpPr/>
            <p:nvPr/>
          </p:nvSpPr>
          <p:spPr>
            <a:xfrm>
              <a:off x="2053300" y="4272675"/>
              <a:ext cx="904850" cy="215950"/>
            </a:xfrm>
            <a:custGeom>
              <a:avLst/>
              <a:gdLst/>
              <a:ahLst/>
              <a:cxnLst/>
              <a:rect l="l" t="t" r="r" b="b"/>
              <a:pathLst>
                <a:path w="36194" h="8638" extrusionOk="0">
                  <a:moveTo>
                    <a:pt x="36193" y="0"/>
                  </a:moveTo>
                  <a:lnTo>
                    <a:pt x="36193" y="0"/>
                  </a:lnTo>
                  <a:cubicBezTo>
                    <a:pt x="31363" y="1043"/>
                    <a:pt x="18041" y="3757"/>
                    <a:pt x="10461" y="3757"/>
                  </a:cubicBezTo>
                  <a:cubicBezTo>
                    <a:pt x="8829" y="3757"/>
                    <a:pt x="7463" y="3631"/>
                    <a:pt x="6505" y="3336"/>
                  </a:cubicBezTo>
                  <a:cubicBezTo>
                    <a:pt x="5505" y="3002"/>
                    <a:pt x="8273" y="768"/>
                    <a:pt x="8273" y="767"/>
                  </a:cubicBezTo>
                  <a:lnTo>
                    <a:pt x="8273" y="767"/>
                  </a:lnTo>
                  <a:cubicBezTo>
                    <a:pt x="5438" y="2102"/>
                    <a:pt x="2769" y="3403"/>
                    <a:pt x="2236" y="3803"/>
                  </a:cubicBezTo>
                  <a:cubicBezTo>
                    <a:pt x="1001" y="4804"/>
                    <a:pt x="1" y="8006"/>
                    <a:pt x="1101" y="8373"/>
                  </a:cubicBezTo>
                  <a:cubicBezTo>
                    <a:pt x="1600" y="8534"/>
                    <a:pt x="8044" y="8637"/>
                    <a:pt x="15214" y="8637"/>
                  </a:cubicBezTo>
                  <a:cubicBezTo>
                    <a:pt x="24360" y="8637"/>
                    <a:pt x="34686" y="8469"/>
                    <a:pt x="35359" y="8039"/>
                  </a:cubicBezTo>
                  <a:cubicBezTo>
                    <a:pt x="35760" y="7806"/>
                    <a:pt x="36026" y="4437"/>
                    <a:pt x="36193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3"/>
            <p:cNvSpPr/>
            <p:nvPr/>
          </p:nvSpPr>
          <p:spPr>
            <a:xfrm>
              <a:off x="2398550" y="2257900"/>
              <a:ext cx="1949750" cy="1816325"/>
            </a:xfrm>
            <a:custGeom>
              <a:avLst/>
              <a:gdLst/>
              <a:ahLst/>
              <a:cxnLst/>
              <a:rect l="l" t="t" r="r" b="b"/>
              <a:pathLst>
                <a:path w="77990" h="72653" extrusionOk="0">
                  <a:moveTo>
                    <a:pt x="55040" y="0"/>
                  </a:moveTo>
                  <a:lnTo>
                    <a:pt x="51838" y="4203"/>
                  </a:lnTo>
                  <a:cubicBezTo>
                    <a:pt x="51838" y="4203"/>
                    <a:pt x="18113" y="9740"/>
                    <a:pt x="10942" y="18980"/>
                  </a:cubicBezTo>
                  <a:cubicBezTo>
                    <a:pt x="2702" y="29588"/>
                    <a:pt x="1" y="72652"/>
                    <a:pt x="1" y="72652"/>
                  </a:cubicBezTo>
                  <a:lnTo>
                    <a:pt x="23617" y="72652"/>
                  </a:lnTo>
                  <a:cubicBezTo>
                    <a:pt x="23617" y="72652"/>
                    <a:pt x="26920" y="34391"/>
                    <a:pt x="29321" y="31256"/>
                  </a:cubicBezTo>
                  <a:cubicBezTo>
                    <a:pt x="31757" y="28087"/>
                    <a:pt x="65114" y="27487"/>
                    <a:pt x="71552" y="22683"/>
                  </a:cubicBezTo>
                  <a:cubicBezTo>
                    <a:pt x="77990" y="17880"/>
                    <a:pt x="73053" y="0"/>
                    <a:pt x="730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3"/>
            <p:cNvSpPr/>
            <p:nvPr/>
          </p:nvSpPr>
          <p:spPr>
            <a:xfrm>
              <a:off x="2420225" y="3969950"/>
              <a:ext cx="547100" cy="15025"/>
            </a:xfrm>
            <a:custGeom>
              <a:avLst/>
              <a:gdLst/>
              <a:ahLst/>
              <a:cxnLst/>
              <a:rect l="l" t="t" r="r" b="b"/>
              <a:pathLst>
                <a:path w="21884" h="601" extrusionOk="0">
                  <a:moveTo>
                    <a:pt x="2436" y="1"/>
                  </a:moveTo>
                  <a:cubicBezTo>
                    <a:pt x="1669" y="1"/>
                    <a:pt x="868" y="1"/>
                    <a:pt x="68" y="101"/>
                  </a:cubicBezTo>
                  <a:cubicBezTo>
                    <a:pt x="34" y="101"/>
                    <a:pt x="1" y="167"/>
                    <a:pt x="68" y="167"/>
                  </a:cubicBezTo>
                  <a:cubicBezTo>
                    <a:pt x="1435" y="334"/>
                    <a:pt x="2836" y="401"/>
                    <a:pt x="4237" y="401"/>
                  </a:cubicBezTo>
                  <a:cubicBezTo>
                    <a:pt x="5638" y="434"/>
                    <a:pt x="7073" y="501"/>
                    <a:pt x="8474" y="501"/>
                  </a:cubicBezTo>
                  <a:cubicBezTo>
                    <a:pt x="11342" y="568"/>
                    <a:pt x="14178" y="601"/>
                    <a:pt x="17013" y="601"/>
                  </a:cubicBezTo>
                  <a:lnTo>
                    <a:pt x="19381" y="601"/>
                  </a:lnTo>
                  <a:cubicBezTo>
                    <a:pt x="20182" y="601"/>
                    <a:pt x="20982" y="568"/>
                    <a:pt x="21783" y="501"/>
                  </a:cubicBezTo>
                  <a:cubicBezTo>
                    <a:pt x="21850" y="501"/>
                    <a:pt x="21883" y="401"/>
                    <a:pt x="21783" y="367"/>
                  </a:cubicBezTo>
                  <a:cubicBezTo>
                    <a:pt x="21083" y="301"/>
                    <a:pt x="20382" y="234"/>
                    <a:pt x="19715" y="234"/>
                  </a:cubicBezTo>
                  <a:lnTo>
                    <a:pt x="17613" y="167"/>
                  </a:lnTo>
                  <a:cubicBezTo>
                    <a:pt x="16179" y="101"/>
                    <a:pt x="14778" y="101"/>
                    <a:pt x="13344" y="67"/>
                  </a:cubicBezTo>
                  <a:cubicBezTo>
                    <a:pt x="10508" y="34"/>
                    <a:pt x="7673" y="1"/>
                    <a:pt x="4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3"/>
            <p:cNvSpPr/>
            <p:nvPr/>
          </p:nvSpPr>
          <p:spPr>
            <a:xfrm>
              <a:off x="2913925" y="2748250"/>
              <a:ext cx="1230900" cy="1194125"/>
            </a:xfrm>
            <a:custGeom>
              <a:avLst/>
              <a:gdLst/>
              <a:ahLst/>
              <a:cxnLst/>
              <a:rect l="l" t="t" r="r" b="b"/>
              <a:pathLst>
                <a:path w="49236" h="47765" extrusionOk="0">
                  <a:moveTo>
                    <a:pt x="49169" y="0"/>
                  </a:moveTo>
                  <a:cubicBezTo>
                    <a:pt x="44265" y="2035"/>
                    <a:pt x="39095" y="3203"/>
                    <a:pt x="33891" y="4070"/>
                  </a:cubicBezTo>
                  <a:cubicBezTo>
                    <a:pt x="28687" y="4937"/>
                    <a:pt x="23350" y="5504"/>
                    <a:pt x="18080" y="6205"/>
                  </a:cubicBezTo>
                  <a:cubicBezTo>
                    <a:pt x="15445" y="6572"/>
                    <a:pt x="12776" y="6838"/>
                    <a:pt x="10208" y="7606"/>
                  </a:cubicBezTo>
                  <a:cubicBezTo>
                    <a:pt x="9040" y="7839"/>
                    <a:pt x="7973" y="8340"/>
                    <a:pt x="7005" y="9040"/>
                  </a:cubicBezTo>
                  <a:cubicBezTo>
                    <a:pt x="6071" y="9807"/>
                    <a:pt x="5638" y="10908"/>
                    <a:pt x="5404" y="12076"/>
                  </a:cubicBezTo>
                  <a:cubicBezTo>
                    <a:pt x="4804" y="14777"/>
                    <a:pt x="4337" y="17546"/>
                    <a:pt x="3870" y="20281"/>
                  </a:cubicBezTo>
                  <a:cubicBezTo>
                    <a:pt x="3403" y="23017"/>
                    <a:pt x="2969" y="25885"/>
                    <a:pt x="2535" y="28687"/>
                  </a:cubicBezTo>
                  <a:cubicBezTo>
                    <a:pt x="1701" y="34325"/>
                    <a:pt x="968" y="39996"/>
                    <a:pt x="234" y="45633"/>
                  </a:cubicBezTo>
                  <a:cubicBezTo>
                    <a:pt x="167" y="46333"/>
                    <a:pt x="67" y="47001"/>
                    <a:pt x="0" y="47701"/>
                  </a:cubicBezTo>
                  <a:cubicBezTo>
                    <a:pt x="0" y="47738"/>
                    <a:pt x="30" y="47764"/>
                    <a:pt x="58" y="47764"/>
                  </a:cubicBezTo>
                  <a:cubicBezTo>
                    <a:pt x="80" y="47764"/>
                    <a:pt x="100" y="47746"/>
                    <a:pt x="100" y="47701"/>
                  </a:cubicBezTo>
                  <a:cubicBezTo>
                    <a:pt x="934" y="42164"/>
                    <a:pt x="1701" y="36560"/>
                    <a:pt x="2535" y="30989"/>
                  </a:cubicBezTo>
                  <a:cubicBezTo>
                    <a:pt x="3369" y="25452"/>
                    <a:pt x="4270" y="19881"/>
                    <a:pt x="5304" y="14310"/>
                  </a:cubicBezTo>
                  <a:cubicBezTo>
                    <a:pt x="5538" y="13110"/>
                    <a:pt x="5704" y="11775"/>
                    <a:pt x="6205" y="10608"/>
                  </a:cubicBezTo>
                  <a:cubicBezTo>
                    <a:pt x="6738" y="9474"/>
                    <a:pt x="7739" y="8807"/>
                    <a:pt x="8873" y="8373"/>
                  </a:cubicBezTo>
                  <a:cubicBezTo>
                    <a:pt x="11375" y="7406"/>
                    <a:pt x="14044" y="7072"/>
                    <a:pt x="16679" y="6705"/>
                  </a:cubicBezTo>
                  <a:cubicBezTo>
                    <a:pt x="21883" y="5971"/>
                    <a:pt x="27086" y="5437"/>
                    <a:pt x="32257" y="4570"/>
                  </a:cubicBezTo>
                  <a:cubicBezTo>
                    <a:pt x="37394" y="3770"/>
                    <a:pt x="42497" y="2502"/>
                    <a:pt x="47401" y="767"/>
                  </a:cubicBezTo>
                  <a:cubicBezTo>
                    <a:pt x="48001" y="534"/>
                    <a:pt x="48602" y="300"/>
                    <a:pt x="49202" y="67"/>
                  </a:cubicBezTo>
                  <a:cubicBezTo>
                    <a:pt x="49235" y="67"/>
                    <a:pt x="49202" y="0"/>
                    <a:pt x="49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3"/>
            <p:cNvSpPr/>
            <p:nvPr/>
          </p:nvSpPr>
          <p:spPr>
            <a:xfrm>
              <a:off x="2501125" y="3764800"/>
              <a:ext cx="914000" cy="802200"/>
            </a:xfrm>
            <a:custGeom>
              <a:avLst/>
              <a:gdLst/>
              <a:ahLst/>
              <a:cxnLst/>
              <a:rect l="l" t="t" r="r" b="b"/>
              <a:pathLst>
                <a:path w="36560" h="32088" extrusionOk="0">
                  <a:moveTo>
                    <a:pt x="15211" y="1"/>
                  </a:moveTo>
                  <a:lnTo>
                    <a:pt x="15612" y="17080"/>
                  </a:lnTo>
                  <a:lnTo>
                    <a:pt x="15712" y="20816"/>
                  </a:lnTo>
                  <a:cubicBezTo>
                    <a:pt x="15712" y="20816"/>
                    <a:pt x="3470" y="26253"/>
                    <a:pt x="2235" y="27253"/>
                  </a:cubicBezTo>
                  <a:cubicBezTo>
                    <a:pt x="1001" y="28254"/>
                    <a:pt x="0" y="31423"/>
                    <a:pt x="1135" y="31823"/>
                  </a:cubicBezTo>
                  <a:cubicBezTo>
                    <a:pt x="1618" y="31985"/>
                    <a:pt x="8054" y="32088"/>
                    <a:pt x="15220" y="32088"/>
                  </a:cubicBezTo>
                  <a:cubicBezTo>
                    <a:pt x="24359" y="32088"/>
                    <a:pt x="34686" y="31920"/>
                    <a:pt x="35359" y="31490"/>
                  </a:cubicBezTo>
                  <a:cubicBezTo>
                    <a:pt x="35826" y="31190"/>
                    <a:pt x="36126" y="26553"/>
                    <a:pt x="36293" y="20916"/>
                  </a:cubicBezTo>
                  <a:cubicBezTo>
                    <a:pt x="36326" y="19715"/>
                    <a:pt x="36360" y="18447"/>
                    <a:pt x="36393" y="17180"/>
                  </a:cubicBezTo>
                  <a:cubicBezTo>
                    <a:pt x="36560" y="8907"/>
                    <a:pt x="36560" y="101"/>
                    <a:pt x="36560" y="101"/>
                  </a:cubicBezTo>
                  <a:lnTo>
                    <a:pt x="1521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3"/>
            <p:cNvSpPr/>
            <p:nvPr/>
          </p:nvSpPr>
          <p:spPr>
            <a:xfrm>
              <a:off x="2501125" y="3765650"/>
              <a:ext cx="914000" cy="801350"/>
            </a:xfrm>
            <a:custGeom>
              <a:avLst/>
              <a:gdLst/>
              <a:ahLst/>
              <a:cxnLst/>
              <a:rect l="l" t="t" r="r" b="b"/>
              <a:pathLst>
                <a:path w="36560" h="32054" extrusionOk="0">
                  <a:moveTo>
                    <a:pt x="15178" y="0"/>
                  </a:moveTo>
                  <a:lnTo>
                    <a:pt x="15612" y="17046"/>
                  </a:lnTo>
                  <a:lnTo>
                    <a:pt x="15712" y="20782"/>
                  </a:lnTo>
                  <a:cubicBezTo>
                    <a:pt x="15712" y="20782"/>
                    <a:pt x="11842" y="22516"/>
                    <a:pt x="8273" y="24184"/>
                  </a:cubicBezTo>
                  <a:cubicBezTo>
                    <a:pt x="5438" y="25485"/>
                    <a:pt x="2769" y="26819"/>
                    <a:pt x="2235" y="27219"/>
                  </a:cubicBezTo>
                  <a:cubicBezTo>
                    <a:pt x="1001" y="28220"/>
                    <a:pt x="0" y="31423"/>
                    <a:pt x="1101" y="31789"/>
                  </a:cubicBezTo>
                  <a:cubicBezTo>
                    <a:pt x="1600" y="31951"/>
                    <a:pt x="8044" y="32054"/>
                    <a:pt x="15214" y="32054"/>
                  </a:cubicBezTo>
                  <a:cubicBezTo>
                    <a:pt x="24359" y="32054"/>
                    <a:pt x="34686" y="31886"/>
                    <a:pt x="35359" y="31456"/>
                  </a:cubicBezTo>
                  <a:cubicBezTo>
                    <a:pt x="35793" y="31222"/>
                    <a:pt x="36026" y="27853"/>
                    <a:pt x="36193" y="23417"/>
                  </a:cubicBezTo>
                  <a:cubicBezTo>
                    <a:pt x="36226" y="22616"/>
                    <a:pt x="36260" y="21782"/>
                    <a:pt x="36293" y="20882"/>
                  </a:cubicBezTo>
                  <a:cubicBezTo>
                    <a:pt x="36326" y="19681"/>
                    <a:pt x="36360" y="18413"/>
                    <a:pt x="36393" y="17146"/>
                  </a:cubicBezTo>
                  <a:cubicBezTo>
                    <a:pt x="36560" y="8873"/>
                    <a:pt x="36560" y="100"/>
                    <a:pt x="36560" y="100"/>
                  </a:cubicBezTo>
                  <a:lnTo>
                    <a:pt x="1517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3"/>
            <p:cNvSpPr/>
            <p:nvPr/>
          </p:nvSpPr>
          <p:spPr>
            <a:xfrm>
              <a:off x="2501125" y="4351050"/>
              <a:ext cx="904825" cy="215950"/>
            </a:xfrm>
            <a:custGeom>
              <a:avLst/>
              <a:gdLst/>
              <a:ahLst/>
              <a:cxnLst/>
              <a:rect l="l" t="t" r="r" b="b"/>
              <a:pathLst>
                <a:path w="36193" h="8638" extrusionOk="0">
                  <a:moveTo>
                    <a:pt x="36193" y="1"/>
                  </a:moveTo>
                  <a:cubicBezTo>
                    <a:pt x="31362" y="1044"/>
                    <a:pt x="18040" y="3758"/>
                    <a:pt x="10461" y="3758"/>
                  </a:cubicBezTo>
                  <a:cubicBezTo>
                    <a:pt x="8829" y="3758"/>
                    <a:pt x="7463" y="3632"/>
                    <a:pt x="6505" y="3336"/>
                  </a:cubicBezTo>
                  <a:cubicBezTo>
                    <a:pt x="5471" y="3003"/>
                    <a:pt x="8273" y="768"/>
                    <a:pt x="8273" y="768"/>
                  </a:cubicBezTo>
                  <a:lnTo>
                    <a:pt x="8273" y="768"/>
                  </a:lnTo>
                  <a:cubicBezTo>
                    <a:pt x="5438" y="2069"/>
                    <a:pt x="2769" y="3370"/>
                    <a:pt x="2235" y="3803"/>
                  </a:cubicBezTo>
                  <a:cubicBezTo>
                    <a:pt x="1001" y="4771"/>
                    <a:pt x="0" y="7973"/>
                    <a:pt x="1101" y="8373"/>
                  </a:cubicBezTo>
                  <a:cubicBezTo>
                    <a:pt x="1600" y="8535"/>
                    <a:pt x="8044" y="8638"/>
                    <a:pt x="15214" y="8638"/>
                  </a:cubicBezTo>
                  <a:cubicBezTo>
                    <a:pt x="24359" y="8638"/>
                    <a:pt x="34686" y="8470"/>
                    <a:pt x="35359" y="8040"/>
                  </a:cubicBezTo>
                  <a:cubicBezTo>
                    <a:pt x="35793" y="7806"/>
                    <a:pt x="36026" y="4437"/>
                    <a:pt x="36193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3"/>
            <p:cNvSpPr/>
            <p:nvPr/>
          </p:nvSpPr>
          <p:spPr>
            <a:xfrm>
              <a:off x="2526150" y="4114425"/>
              <a:ext cx="369450" cy="379325"/>
            </a:xfrm>
            <a:custGeom>
              <a:avLst/>
              <a:gdLst/>
              <a:ahLst/>
              <a:cxnLst/>
              <a:rect l="l" t="t" r="r" b="b"/>
              <a:pathLst>
                <a:path w="14778" h="15173" extrusionOk="0">
                  <a:moveTo>
                    <a:pt x="14444" y="1"/>
                  </a:moveTo>
                  <a:cubicBezTo>
                    <a:pt x="14427" y="1"/>
                    <a:pt x="14410" y="9"/>
                    <a:pt x="14410" y="26"/>
                  </a:cubicBezTo>
                  <a:cubicBezTo>
                    <a:pt x="14410" y="593"/>
                    <a:pt x="14477" y="5696"/>
                    <a:pt x="14611" y="6797"/>
                  </a:cubicBezTo>
                  <a:cubicBezTo>
                    <a:pt x="12309" y="7698"/>
                    <a:pt x="10074" y="8665"/>
                    <a:pt x="7839" y="9666"/>
                  </a:cubicBezTo>
                  <a:cubicBezTo>
                    <a:pt x="6705" y="10200"/>
                    <a:pt x="5604" y="10700"/>
                    <a:pt x="4503" y="11234"/>
                  </a:cubicBezTo>
                  <a:cubicBezTo>
                    <a:pt x="3536" y="11667"/>
                    <a:pt x="2602" y="12168"/>
                    <a:pt x="1735" y="12735"/>
                  </a:cubicBezTo>
                  <a:cubicBezTo>
                    <a:pt x="867" y="13302"/>
                    <a:pt x="234" y="14136"/>
                    <a:pt x="0" y="15103"/>
                  </a:cubicBezTo>
                  <a:cubicBezTo>
                    <a:pt x="0" y="15144"/>
                    <a:pt x="26" y="15173"/>
                    <a:pt x="45" y="15173"/>
                  </a:cubicBezTo>
                  <a:cubicBezTo>
                    <a:pt x="57" y="15173"/>
                    <a:pt x="67" y="15162"/>
                    <a:pt x="67" y="15136"/>
                  </a:cubicBezTo>
                  <a:cubicBezTo>
                    <a:pt x="434" y="14336"/>
                    <a:pt x="1068" y="13635"/>
                    <a:pt x="1868" y="13202"/>
                  </a:cubicBezTo>
                  <a:cubicBezTo>
                    <a:pt x="2735" y="12668"/>
                    <a:pt x="3603" y="12168"/>
                    <a:pt x="4537" y="11734"/>
                  </a:cubicBezTo>
                  <a:cubicBezTo>
                    <a:pt x="6672" y="10633"/>
                    <a:pt x="8840" y="9599"/>
                    <a:pt x="11041" y="8632"/>
                  </a:cubicBezTo>
                  <a:cubicBezTo>
                    <a:pt x="12242" y="8065"/>
                    <a:pt x="13476" y="7498"/>
                    <a:pt x="14711" y="6964"/>
                  </a:cubicBezTo>
                  <a:cubicBezTo>
                    <a:pt x="14744" y="6964"/>
                    <a:pt x="14744" y="6964"/>
                    <a:pt x="14744" y="6931"/>
                  </a:cubicBezTo>
                  <a:lnTo>
                    <a:pt x="14777" y="6931"/>
                  </a:lnTo>
                  <a:lnTo>
                    <a:pt x="14777" y="6897"/>
                  </a:lnTo>
                  <a:cubicBezTo>
                    <a:pt x="14777" y="5763"/>
                    <a:pt x="14477" y="626"/>
                    <a:pt x="14477" y="26"/>
                  </a:cubicBezTo>
                  <a:cubicBezTo>
                    <a:pt x="14477" y="9"/>
                    <a:pt x="14460" y="1"/>
                    <a:pt x="14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3"/>
            <p:cNvSpPr/>
            <p:nvPr/>
          </p:nvSpPr>
          <p:spPr>
            <a:xfrm>
              <a:off x="2767150" y="2257050"/>
              <a:ext cx="1702075" cy="1894725"/>
            </a:xfrm>
            <a:custGeom>
              <a:avLst/>
              <a:gdLst/>
              <a:ahLst/>
              <a:cxnLst/>
              <a:rect l="l" t="t" r="r" b="b"/>
              <a:pathLst>
                <a:path w="68083" h="75789" extrusionOk="0">
                  <a:moveTo>
                    <a:pt x="41430" y="1"/>
                  </a:moveTo>
                  <a:cubicBezTo>
                    <a:pt x="41430" y="1"/>
                    <a:pt x="38761" y="3236"/>
                    <a:pt x="38294" y="5171"/>
                  </a:cubicBezTo>
                  <a:cubicBezTo>
                    <a:pt x="38294" y="5171"/>
                    <a:pt x="14311" y="12176"/>
                    <a:pt x="8173" y="19948"/>
                  </a:cubicBezTo>
                  <a:cubicBezTo>
                    <a:pt x="0" y="30356"/>
                    <a:pt x="3570" y="75788"/>
                    <a:pt x="3570" y="75788"/>
                  </a:cubicBezTo>
                  <a:lnTo>
                    <a:pt x="27587" y="75788"/>
                  </a:lnTo>
                  <a:cubicBezTo>
                    <a:pt x="27587" y="75788"/>
                    <a:pt x="24885" y="35626"/>
                    <a:pt x="29088" y="32524"/>
                  </a:cubicBezTo>
                  <a:cubicBezTo>
                    <a:pt x="34458" y="28521"/>
                    <a:pt x="51003" y="29188"/>
                    <a:pt x="60410" y="22650"/>
                  </a:cubicBezTo>
                  <a:cubicBezTo>
                    <a:pt x="68082" y="17347"/>
                    <a:pt x="62712" y="1"/>
                    <a:pt x="627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3"/>
            <p:cNvSpPr/>
            <p:nvPr/>
          </p:nvSpPr>
          <p:spPr>
            <a:xfrm>
              <a:off x="2833850" y="2399550"/>
              <a:ext cx="871275" cy="1671950"/>
            </a:xfrm>
            <a:custGeom>
              <a:avLst/>
              <a:gdLst/>
              <a:ahLst/>
              <a:cxnLst/>
              <a:rect l="l" t="t" r="r" b="b"/>
              <a:pathLst>
                <a:path w="34851" h="66878" extrusionOk="0">
                  <a:moveTo>
                    <a:pt x="34751" y="1"/>
                  </a:moveTo>
                  <a:cubicBezTo>
                    <a:pt x="34743" y="1"/>
                    <a:pt x="34735" y="2"/>
                    <a:pt x="34726" y="5"/>
                  </a:cubicBezTo>
                  <a:cubicBezTo>
                    <a:pt x="29455" y="1439"/>
                    <a:pt x="24285" y="3207"/>
                    <a:pt x="19215" y="5275"/>
                  </a:cubicBezTo>
                  <a:cubicBezTo>
                    <a:pt x="16746" y="6309"/>
                    <a:pt x="14345" y="7544"/>
                    <a:pt x="12043" y="8945"/>
                  </a:cubicBezTo>
                  <a:cubicBezTo>
                    <a:pt x="9775" y="10312"/>
                    <a:pt x="7506" y="11847"/>
                    <a:pt x="5805" y="13948"/>
                  </a:cubicBezTo>
                  <a:cubicBezTo>
                    <a:pt x="4271" y="15916"/>
                    <a:pt x="3170" y="18218"/>
                    <a:pt x="2569" y="20653"/>
                  </a:cubicBezTo>
                  <a:cubicBezTo>
                    <a:pt x="1936" y="23322"/>
                    <a:pt x="1435" y="25990"/>
                    <a:pt x="1168" y="28725"/>
                  </a:cubicBezTo>
                  <a:cubicBezTo>
                    <a:pt x="435" y="34663"/>
                    <a:pt x="68" y="40634"/>
                    <a:pt x="34" y="46605"/>
                  </a:cubicBezTo>
                  <a:cubicBezTo>
                    <a:pt x="1" y="49574"/>
                    <a:pt x="34" y="52576"/>
                    <a:pt x="68" y="55578"/>
                  </a:cubicBezTo>
                  <a:cubicBezTo>
                    <a:pt x="134" y="58580"/>
                    <a:pt x="234" y="61616"/>
                    <a:pt x="468" y="64618"/>
                  </a:cubicBezTo>
                  <a:cubicBezTo>
                    <a:pt x="501" y="65352"/>
                    <a:pt x="568" y="66086"/>
                    <a:pt x="601" y="66853"/>
                  </a:cubicBezTo>
                  <a:cubicBezTo>
                    <a:pt x="601" y="66869"/>
                    <a:pt x="626" y="66878"/>
                    <a:pt x="647" y="66878"/>
                  </a:cubicBezTo>
                  <a:cubicBezTo>
                    <a:pt x="668" y="66878"/>
                    <a:pt x="685" y="66869"/>
                    <a:pt x="668" y="66853"/>
                  </a:cubicBezTo>
                  <a:cubicBezTo>
                    <a:pt x="735" y="60915"/>
                    <a:pt x="535" y="55011"/>
                    <a:pt x="535" y="49073"/>
                  </a:cubicBezTo>
                  <a:cubicBezTo>
                    <a:pt x="535" y="43169"/>
                    <a:pt x="802" y="37265"/>
                    <a:pt x="1369" y="31361"/>
                  </a:cubicBezTo>
                  <a:cubicBezTo>
                    <a:pt x="1669" y="28559"/>
                    <a:pt x="2036" y="25723"/>
                    <a:pt x="2569" y="22921"/>
                  </a:cubicBezTo>
                  <a:cubicBezTo>
                    <a:pt x="3070" y="20453"/>
                    <a:pt x="3770" y="17984"/>
                    <a:pt x="5071" y="15816"/>
                  </a:cubicBezTo>
                  <a:cubicBezTo>
                    <a:pt x="6472" y="13548"/>
                    <a:pt x="8507" y="11880"/>
                    <a:pt x="10709" y="10412"/>
                  </a:cubicBezTo>
                  <a:cubicBezTo>
                    <a:pt x="12944" y="8911"/>
                    <a:pt x="15312" y="7610"/>
                    <a:pt x="17747" y="6476"/>
                  </a:cubicBezTo>
                  <a:cubicBezTo>
                    <a:pt x="22617" y="4175"/>
                    <a:pt x="27721" y="2440"/>
                    <a:pt x="32824" y="805"/>
                  </a:cubicBezTo>
                  <a:cubicBezTo>
                    <a:pt x="33492" y="605"/>
                    <a:pt x="34125" y="372"/>
                    <a:pt x="34759" y="172"/>
                  </a:cubicBezTo>
                  <a:cubicBezTo>
                    <a:pt x="34850" y="141"/>
                    <a:pt x="34831" y="1"/>
                    <a:pt x="34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3"/>
            <p:cNvSpPr/>
            <p:nvPr/>
          </p:nvSpPr>
          <p:spPr>
            <a:xfrm>
              <a:off x="3581900" y="2377150"/>
              <a:ext cx="206000" cy="28375"/>
            </a:xfrm>
            <a:custGeom>
              <a:avLst/>
              <a:gdLst/>
              <a:ahLst/>
              <a:cxnLst/>
              <a:rect l="l" t="t" r="r" b="b"/>
              <a:pathLst>
                <a:path w="8240" h="1135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401" y="167"/>
                    <a:pt x="2769" y="401"/>
                    <a:pt x="4137" y="601"/>
                  </a:cubicBezTo>
                  <a:cubicBezTo>
                    <a:pt x="4804" y="701"/>
                    <a:pt x="5438" y="801"/>
                    <a:pt x="6105" y="901"/>
                  </a:cubicBezTo>
                  <a:cubicBezTo>
                    <a:pt x="6438" y="968"/>
                    <a:pt x="6772" y="1034"/>
                    <a:pt x="7139" y="1068"/>
                  </a:cubicBezTo>
                  <a:cubicBezTo>
                    <a:pt x="7472" y="1101"/>
                    <a:pt x="7773" y="1101"/>
                    <a:pt x="8106" y="1134"/>
                  </a:cubicBezTo>
                  <a:cubicBezTo>
                    <a:pt x="8240" y="1134"/>
                    <a:pt x="8240" y="934"/>
                    <a:pt x="8139" y="901"/>
                  </a:cubicBezTo>
                  <a:cubicBezTo>
                    <a:pt x="7773" y="801"/>
                    <a:pt x="7472" y="667"/>
                    <a:pt x="7139" y="601"/>
                  </a:cubicBezTo>
                  <a:cubicBezTo>
                    <a:pt x="6805" y="567"/>
                    <a:pt x="6472" y="501"/>
                    <a:pt x="6105" y="467"/>
                  </a:cubicBezTo>
                  <a:cubicBezTo>
                    <a:pt x="5471" y="367"/>
                    <a:pt x="4804" y="300"/>
                    <a:pt x="4137" y="234"/>
                  </a:cubicBezTo>
                  <a:cubicBezTo>
                    <a:pt x="2769" y="100"/>
                    <a:pt x="1401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3"/>
            <p:cNvSpPr/>
            <p:nvPr/>
          </p:nvSpPr>
          <p:spPr>
            <a:xfrm>
              <a:off x="3715325" y="2256700"/>
              <a:ext cx="119750" cy="126575"/>
            </a:xfrm>
            <a:custGeom>
              <a:avLst/>
              <a:gdLst/>
              <a:ahLst/>
              <a:cxnLst/>
              <a:rect l="l" t="t" r="r" b="b"/>
              <a:pathLst>
                <a:path w="4790" h="5063" extrusionOk="0">
                  <a:moveTo>
                    <a:pt x="2431" y="1"/>
                  </a:moveTo>
                  <a:cubicBezTo>
                    <a:pt x="2422" y="1"/>
                    <a:pt x="2412" y="5"/>
                    <a:pt x="2402" y="15"/>
                  </a:cubicBezTo>
                  <a:cubicBezTo>
                    <a:pt x="1835" y="649"/>
                    <a:pt x="1335" y="1316"/>
                    <a:pt x="901" y="2050"/>
                  </a:cubicBezTo>
                  <a:cubicBezTo>
                    <a:pt x="534" y="2683"/>
                    <a:pt x="0" y="3451"/>
                    <a:pt x="201" y="4251"/>
                  </a:cubicBezTo>
                  <a:cubicBezTo>
                    <a:pt x="325" y="4750"/>
                    <a:pt x="768" y="5063"/>
                    <a:pt x="1248" y="5063"/>
                  </a:cubicBezTo>
                  <a:cubicBezTo>
                    <a:pt x="1409" y="5063"/>
                    <a:pt x="1575" y="5027"/>
                    <a:pt x="1735" y="4952"/>
                  </a:cubicBezTo>
                  <a:cubicBezTo>
                    <a:pt x="2436" y="4618"/>
                    <a:pt x="2769" y="3784"/>
                    <a:pt x="3169" y="3150"/>
                  </a:cubicBezTo>
                  <a:cubicBezTo>
                    <a:pt x="3703" y="2250"/>
                    <a:pt x="4270" y="1316"/>
                    <a:pt x="4771" y="382"/>
                  </a:cubicBezTo>
                  <a:cubicBezTo>
                    <a:pt x="4790" y="362"/>
                    <a:pt x="4776" y="343"/>
                    <a:pt x="4754" y="343"/>
                  </a:cubicBezTo>
                  <a:cubicBezTo>
                    <a:pt x="4738" y="343"/>
                    <a:pt x="4718" y="354"/>
                    <a:pt x="4704" y="382"/>
                  </a:cubicBezTo>
                  <a:cubicBezTo>
                    <a:pt x="4237" y="1016"/>
                    <a:pt x="3803" y="1716"/>
                    <a:pt x="3370" y="2383"/>
                  </a:cubicBezTo>
                  <a:cubicBezTo>
                    <a:pt x="3169" y="2717"/>
                    <a:pt x="2969" y="3050"/>
                    <a:pt x="2736" y="3351"/>
                  </a:cubicBezTo>
                  <a:cubicBezTo>
                    <a:pt x="2536" y="3651"/>
                    <a:pt x="2335" y="3918"/>
                    <a:pt x="2135" y="4184"/>
                  </a:cubicBezTo>
                  <a:cubicBezTo>
                    <a:pt x="1897" y="4442"/>
                    <a:pt x="1526" y="4648"/>
                    <a:pt x="1208" y="4648"/>
                  </a:cubicBezTo>
                  <a:cubicBezTo>
                    <a:pt x="949" y="4648"/>
                    <a:pt x="724" y="4511"/>
                    <a:pt x="634" y="4151"/>
                  </a:cubicBezTo>
                  <a:cubicBezTo>
                    <a:pt x="568" y="3818"/>
                    <a:pt x="601" y="3484"/>
                    <a:pt x="768" y="3184"/>
                  </a:cubicBezTo>
                  <a:cubicBezTo>
                    <a:pt x="901" y="2850"/>
                    <a:pt x="1068" y="2550"/>
                    <a:pt x="1201" y="2216"/>
                  </a:cubicBezTo>
                  <a:cubicBezTo>
                    <a:pt x="1602" y="1483"/>
                    <a:pt x="2035" y="782"/>
                    <a:pt x="2469" y="48"/>
                  </a:cubicBezTo>
                  <a:cubicBezTo>
                    <a:pt x="2469" y="25"/>
                    <a:pt x="245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3"/>
            <p:cNvSpPr/>
            <p:nvPr/>
          </p:nvSpPr>
          <p:spPr>
            <a:xfrm>
              <a:off x="4003875" y="2314875"/>
              <a:ext cx="240175" cy="215525"/>
            </a:xfrm>
            <a:custGeom>
              <a:avLst/>
              <a:gdLst/>
              <a:ahLst/>
              <a:cxnLst/>
              <a:rect l="l" t="t" r="r" b="b"/>
              <a:pathLst>
                <a:path w="9607" h="8621" extrusionOk="0">
                  <a:moveTo>
                    <a:pt x="392" y="1"/>
                  </a:moveTo>
                  <a:cubicBezTo>
                    <a:pt x="378" y="1"/>
                    <a:pt x="367" y="9"/>
                    <a:pt x="367" y="23"/>
                  </a:cubicBezTo>
                  <a:cubicBezTo>
                    <a:pt x="100" y="390"/>
                    <a:pt x="0" y="823"/>
                    <a:pt x="0" y="1257"/>
                  </a:cubicBezTo>
                  <a:cubicBezTo>
                    <a:pt x="0" y="1757"/>
                    <a:pt x="0" y="2258"/>
                    <a:pt x="33" y="2758"/>
                  </a:cubicBezTo>
                  <a:cubicBezTo>
                    <a:pt x="67" y="3759"/>
                    <a:pt x="367" y="4726"/>
                    <a:pt x="867" y="5560"/>
                  </a:cubicBezTo>
                  <a:cubicBezTo>
                    <a:pt x="2001" y="7161"/>
                    <a:pt x="4036" y="7862"/>
                    <a:pt x="5871" y="8262"/>
                  </a:cubicBezTo>
                  <a:cubicBezTo>
                    <a:pt x="6471" y="8395"/>
                    <a:pt x="7072" y="8496"/>
                    <a:pt x="7672" y="8562"/>
                  </a:cubicBezTo>
                  <a:cubicBezTo>
                    <a:pt x="7972" y="8596"/>
                    <a:pt x="8306" y="8596"/>
                    <a:pt x="8606" y="8596"/>
                  </a:cubicBezTo>
                  <a:cubicBezTo>
                    <a:pt x="8756" y="8612"/>
                    <a:pt x="8906" y="8621"/>
                    <a:pt x="9057" y="8621"/>
                  </a:cubicBezTo>
                  <a:cubicBezTo>
                    <a:pt x="9207" y="8621"/>
                    <a:pt x="9357" y="8612"/>
                    <a:pt x="9507" y="8596"/>
                  </a:cubicBezTo>
                  <a:cubicBezTo>
                    <a:pt x="9607" y="8596"/>
                    <a:pt x="9574" y="8429"/>
                    <a:pt x="9473" y="8395"/>
                  </a:cubicBezTo>
                  <a:cubicBezTo>
                    <a:pt x="9006" y="8262"/>
                    <a:pt x="8473" y="8262"/>
                    <a:pt x="8006" y="8162"/>
                  </a:cubicBezTo>
                  <a:cubicBezTo>
                    <a:pt x="7505" y="8062"/>
                    <a:pt x="7005" y="7962"/>
                    <a:pt x="6505" y="7862"/>
                  </a:cubicBezTo>
                  <a:cubicBezTo>
                    <a:pt x="5604" y="7628"/>
                    <a:pt x="4670" y="7328"/>
                    <a:pt x="3769" y="6961"/>
                  </a:cubicBezTo>
                  <a:cubicBezTo>
                    <a:pt x="3002" y="6661"/>
                    <a:pt x="2302" y="6194"/>
                    <a:pt x="1701" y="5627"/>
                  </a:cubicBezTo>
                  <a:cubicBezTo>
                    <a:pt x="1101" y="4960"/>
                    <a:pt x="667" y="4126"/>
                    <a:pt x="534" y="3258"/>
                  </a:cubicBezTo>
                  <a:cubicBezTo>
                    <a:pt x="434" y="2725"/>
                    <a:pt x="367" y="2224"/>
                    <a:pt x="300" y="1691"/>
                  </a:cubicBezTo>
                  <a:cubicBezTo>
                    <a:pt x="200" y="1190"/>
                    <a:pt x="234" y="623"/>
                    <a:pt x="400" y="123"/>
                  </a:cubicBezTo>
                  <a:lnTo>
                    <a:pt x="434" y="56"/>
                  </a:lnTo>
                  <a:cubicBezTo>
                    <a:pt x="434" y="17"/>
                    <a:pt x="411" y="1"/>
                    <a:pt x="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3"/>
            <p:cNvSpPr/>
            <p:nvPr/>
          </p:nvSpPr>
          <p:spPr>
            <a:xfrm>
              <a:off x="3362575" y="2296350"/>
              <a:ext cx="988225" cy="1723650"/>
            </a:xfrm>
            <a:custGeom>
              <a:avLst/>
              <a:gdLst/>
              <a:ahLst/>
              <a:cxnLst/>
              <a:rect l="l" t="t" r="r" b="b"/>
              <a:pathLst>
                <a:path w="39529" h="68946" extrusionOk="0">
                  <a:moveTo>
                    <a:pt x="37210" y="0"/>
                  </a:moveTo>
                  <a:cubicBezTo>
                    <a:pt x="37190" y="0"/>
                    <a:pt x="37160" y="30"/>
                    <a:pt x="37160" y="30"/>
                  </a:cubicBezTo>
                  <a:cubicBezTo>
                    <a:pt x="38294" y="5701"/>
                    <a:pt x="39529" y="12472"/>
                    <a:pt x="35826" y="17476"/>
                  </a:cubicBezTo>
                  <a:cubicBezTo>
                    <a:pt x="34125" y="19811"/>
                    <a:pt x="31556" y="20945"/>
                    <a:pt x="28921" y="21712"/>
                  </a:cubicBezTo>
                  <a:cubicBezTo>
                    <a:pt x="26019" y="22546"/>
                    <a:pt x="23050" y="23180"/>
                    <a:pt x="20115" y="23880"/>
                  </a:cubicBezTo>
                  <a:cubicBezTo>
                    <a:pt x="17079" y="24581"/>
                    <a:pt x="14077" y="25315"/>
                    <a:pt x="11142" y="26282"/>
                  </a:cubicBezTo>
                  <a:cubicBezTo>
                    <a:pt x="8640" y="27116"/>
                    <a:pt x="5905" y="28017"/>
                    <a:pt x="3836" y="29751"/>
                  </a:cubicBezTo>
                  <a:cubicBezTo>
                    <a:pt x="2836" y="30585"/>
                    <a:pt x="2069" y="31619"/>
                    <a:pt x="1535" y="32787"/>
                  </a:cubicBezTo>
                  <a:cubicBezTo>
                    <a:pt x="1034" y="34054"/>
                    <a:pt x="734" y="35355"/>
                    <a:pt x="601" y="36723"/>
                  </a:cubicBezTo>
                  <a:cubicBezTo>
                    <a:pt x="467" y="38191"/>
                    <a:pt x="401" y="39658"/>
                    <a:pt x="334" y="41159"/>
                  </a:cubicBezTo>
                  <a:cubicBezTo>
                    <a:pt x="267" y="42827"/>
                    <a:pt x="201" y="44528"/>
                    <a:pt x="167" y="46230"/>
                  </a:cubicBezTo>
                  <a:cubicBezTo>
                    <a:pt x="0" y="52934"/>
                    <a:pt x="34" y="59673"/>
                    <a:pt x="267" y="66377"/>
                  </a:cubicBezTo>
                  <a:cubicBezTo>
                    <a:pt x="301" y="67211"/>
                    <a:pt x="334" y="68045"/>
                    <a:pt x="401" y="68846"/>
                  </a:cubicBezTo>
                  <a:cubicBezTo>
                    <a:pt x="384" y="68913"/>
                    <a:pt x="442" y="68946"/>
                    <a:pt x="501" y="68946"/>
                  </a:cubicBezTo>
                  <a:cubicBezTo>
                    <a:pt x="559" y="68946"/>
                    <a:pt x="618" y="68913"/>
                    <a:pt x="601" y="68846"/>
                  </a:cubicBezTo>
                  <a:cubicBezTo>
                    <a:pt x="401" y="62108"/>
                    <a:pt x="267" y="55370"/>
                    <a:pt x="367" y="48631"/>
                  </a:cubicBezTo>
                  <a:cubicBezTo>
                    <a:pt x="434" y="45296"/>
                    <a:pt x="534" y="41960"/>
                    <a:pt x="734" y="38624"/>
                  </a:cubicBezTo>
                  <a:cubicBezTo>
                    <a:pt x="868" y="35822"/>
                    <a:pt x="1235" y="32787"/>
                    <a:pt x="3236" y="30685"/>
                  </a:cubicBezTo>
                  <a:cubicBezTo>
                    <a:pt x="5137" y="28650"/>
                    <a:pt x="7873" y="27683"/>
                    <a:pt x="10408" y="26816"/>
                  </a:cubicBezTo>
                  <a:cubicBezTo>
                    <a:pt x="13343" y="25848"/>
                    <a:pt x="16312" y="25015"/>
                    <a:pt x="19314" y="24347"/>
                  </a:cubicBezTo>
                  <a:cubicBezTo>
                    <a:pt x="22316" y="23647"/>
                    <a:pt x="25352" y="23013"/>
                    <a:pt x="28321" y="22213"/>
                  </a:cubicBezTo>
                  <a:cubicBezTo>
                    <a:pt x="30856" y="21512"/>
                    <a:pt x="33491" y="20578"/>
                    <a:pt x="35359" y="18543"/>
                  </a:cubicBezTo>
                  <a:cubicBezTo>
                    <a:pt x="39362" y="14273"/>
                    <a:pt x="38895" y="7735"/>
                    <a:pt x="37761" y="2365"/>
                  </a:cubicBezTo>
                  <a:cubicBezTo>
                    <a:pt x="37594" y="1598"/>
                    <a:pt x="37394" y="797"/>
                    <a:pt x="37227" y="30"/>
                  </a:cubicBezTo>
                  <a:cubicBezTo>
                    <a:pt x="37227" y="8"/>
                    <a:pt x="37220" y="0"/>
                    <a:pt x="37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3"/>
            <p:cNvSpPr/>
            <p:nvPr/>
          </p:nvSpPr>
          <p:spPr>
            <a:xfrm>
              <a:off x="2881400" y="4062525"/>
              <a:ext cx="546250" cy="17000"/>
            </a:xfrm>
            <a:custGeom>
              <a:avLst/>
              <a:gdLst/>
              <a:ahLst/>
              <a:cxnLst/>
              <a:rect l="l" t="t" r="r" b="b"/>
              <a:pathLst>
                <a:path w="21850" h="680" extrusionOk="0">
                  <a:moveTo>
                    <a:pt x="17613" y="0"/>
                  </a:moveTo>
                  <a:cubicBezTo>
                    <a:pt x="16179" y="0"/>
                    <a:pt x="14744" y="34"/>
                    <a:pt x="13343" y="67"/>
                  </a:cubicBezTo>
                  <a:cubicBezTo>
                    <a:pt x="10508" y="100"/>
                    <a:pt x="7672" y="167"/>
                    <a:pt x="4837" y="234"/>
                  </a:cubicBezTo>
                  <a:cubicBezTo>
                    <a:pt x="4037" y="267"/>
                    <a:pt x="3236" y="300"/>
                    <a:pt x="2435" y="334"/>
                  </a:cubicBezTo>
                  <a:cubicBezTo>
                    <a:pt x="1635" y="367"/>
                    <a:pt x="834" y="400"/>
                    <a:pt x="67" y="501"/>
                  </a:cubicBezTo>
                  <a:cubicBezTo>
                    <a:pt x="34" y="501"/>
                    <a:pt x="0" y="567"/>
                    <a:pt x="67" y="567"/>
                  </a:cubicBezTo>
                  <a:cubicBezTo>
                    <a:pt x="1093" y="642"/>
                    <a:pt x="2137" y="680"/>
                    <a:pt x="3186" y="680"/>
                  </a:cubicBezTo>
                  <a:cubicBezTo>
                    <a:pt x="3536" y="680"/>
                    <a:pt x="3886" y="676"/>
                    <a:pt x="4237" y="667"/>
                  </a:cubicBezTo>
                  <a:lnTo>
                    <a:pt x="8473" y="667"/>
                  </a:lnTo>
                  <a:cubicBezTo>
                    <a:pt x="11308" y="634"/>
                    <a:pt x="14144" y="601"/>
                    <a:pt x="17012" y="534"/>
                  </a:cubicBezTo>
                  <a:cubicBezTo>
                    <a:pt x="17813" y="501"/>
                    <a:pt x="18580" y="467"/>
                    <a:pt x="19381" y="434"/>
                  </a:cubicBezTo>
                  <a:cubicBezTo>
                    <a:pt x="20181" y="434"/>
                    <a:pt x="20982" y="367"/>
                    <a:pt x="21783" y="267"/>
                  </a:cubicBezTo>
                  <a:cubicBezTo>
                    <a:pt x="21816" y="234"/>
                    <a:pt x="21849" y="100"/>
                    <a:pt x="21783" y="100"/>
                  </a:cubicBezTo>
                  <a:cubicBezTo>
                    <a:pt x="21082" y="34"/>
                    <a:pt x="20382" y="0"/>
                    <a:pt x="19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63"/>
            <p:cNvSpPr/>
            <p:nvPr/>
          </p:nvSpPr>
          <p:spPr>
            <a:xfrm>
              <a:off x="3221650" y="1089325"/>
              <a:ext cx="866475" cy="672825"/>
            </a:xfrm>
            <a:custGeom>
              <a:avLst/>
              <a:gdLst/>
              <a:ahLst/>
              <a:cxnLst/>
              <a:rect l="l" t="t" r="r" b="b"/>
              <a:pathLst>
                <a:path w="34659" h="26913" extrusionOk="0">
                  <a:moveTo>
                    <a:pt x="2875" y="0"/>
                  </a:moveTo>
                  <a:cubicBezTo>
                    <a:pt x="1497" y="0"/>
                    <a:pt x="494" y="248"/>
                    <a:pt x="367" y="777"/>
                  </a:cubicBezTo>
                  <a:cubicBezTo>
                    <a:pt x="0" y="2145"/>
                    <a:pt x="9640" y="21225"/>
                    <a:pt x="11942" y="22559"/>
                  </a:cubicBezTo>
                  <a:cubicBezTo>
                    <a:pt x="17284" y="25387"/>
                    <a:pt x="23248" y="26913"/>
                    <a:pt x="29303" y="26913"/>
                  </a:cubicBezTo>
                  <a:cubicBezTo>
                    <a:pt x="29676" y="26913"/>
                    <a:pt x="30049" y="26907"/>
                    <a:pt x="30422" y="26896"/>
                  </a:cubicBezTo>
                  <a:cubicBezTo>
                    <a:pt x="34658" y="26729"/>
                    <a:pt x="33124" y="23927"/>
                    <a:pt x="28487" y="21458"/>
                  </a:cubicBezTo>
                  <a:cubicBezTo>
                    <a:pt x="25685" y="19991"/>
                    <a:pt x="19147" y="16888"/>
                    <a:pt x="17879" y="16088"/>
                  </a:cubicBezTo>
                  <a:cubicBezTo>
                    <a:pt x="17179" y="15688"/>
                    <a:pt x="11642" y="2712"/>
                    <a:pt x="11341" y="2445"/>
                  </a:cubicBezTo>
                  <a:cubicBezTo>
                    <a:pt x="9462" y="893"/>
                    <a:pt x="5493" y="0"/>
                    <a:pt x="287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63"/>
            <p:cNvSpPr/>
            <p:nvPr/>
          </p:nvSpPr>
          <p:spPr>
            <a:xfrm>
              <a:off x="3741175" y="1521525"/>
              <a:ext cx="333600" cy="259450"/>
            </a:xfrm>
            <a:custGeom>
              <a:avLst/>
              <a:gdLst/>
              <a:ahLst/>
              <a:cxnLst/>
              <a:rect l="l" t="t" r="r" b="b"/>
              <a:pathLst>
                <a:path w="13344" h="10378" extrusionOk="0">
                  <a:moveTo>
                    <a:pt x="1" y="1"/>
                  </a:moveTo>
                  <a:lnTo>
                    <a:pt x="1735" y="10108"/>
                  </a:lnTo>
                  <a:cubicBezTo>
                    <a:pt x="1735" y="10108"/>
                    <a:pt x="4569" y="10378"/>
                    <a:pt x="7178" y="10378"/>
                  </a:cubicBezTo>
                  <a:cubicBezTo>
                    <a:pt x="8238" y="10378"/>
                    <a:pt x="9260" y="10333"/>
                    <a:pt x="10041" y="10208"/>
                  </a:cubicBezTo>
                  <a:cubicBezTo>
                    <a:pt x="12776" y="9808"/>
                    <a:pt x="13343" y="7840"/>
                    <a:pt x="11876" y="6539"/>
                  </a:cubicBezTo>
                  <a:cubicBezTo>
                    <a:pt x="8240" y="32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63"/>
            <p:cNvSpPr/>
            <p:nvPr/>
          </p:nvSpPr>
          <p:spPr>
            <a:xfrm>
              <a:off x="3770375" y="1557400"/>
              <a:ext cx="12525" cy="40875"/>
            </a:xfrm>
            <a:custGeom>
              <a:avLst/>
              <a:gdLst/>
              <a:ahLst/>
              <a:cxnLst/>
              <a:rect l="l" t="t" r="r" b="b"/>
              <a:pathLst>
                <a:path w="501" h="1635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67"/>
                    <a:pt x="67" y="567"/>
                    <a:pt x="167" y="834"/>
                  </a:cubicBezTo>
                  <a:cubicBezTo>
                    <a:pt x="234" y="1101"/>
                    <a:pt x="367" y="1368"/>
                    <a:pt x="500" y="1635"/>
                  </a:cubicBezTo>
                  <a:cubicBezTo>
                    <a:pt x="500" y="1334"/>
                    <a:pt x="434" y="1068"/>
                    <a:pt x="367" y="801"/>
                  </a:cubicBezTo>
                  <a:cubicBezTo>
                    <a:pt x="267" y="500"/>
                    <a:pt x="167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3"/>
            <p:cNvSpPr/>
            <p:nvPr/>
          </p:nvSpPr>
          <p:spPr>
            <a:xfrm>
              <a:off x="3983850" y="1691650"/>
              <a:ext cx="40875" cy="11700"/>
            </a:xfrm>
            <a:custGeom>
              <a:avLst/>
              <a:gdLst/>
              <a:ahLst/>
              <a:cxnLst/>
              <a:rect l="l" t="t" r="r" b="b"/>
              <a:pathLst>
                <a:path w="1635" h="468" extrusionOk="0">
                  <a:moveTo>
                    <a:pt x="1635" y="1"/>
                  </a:moveTo>
                  <a:cubicBezTo>
                    <a:pt x="1335" y="1"/>
                    <a:pt x="1068" y="34"/>
                    <a:pt x="801" y="134"/>
                  </a:cubicBezTo>
                  <a:cubicBezTo>
                    <a:pt x="501" y="201"/>
                    <a:pt x="234" y="334"/>
                    <a:pt x="0" y="468"/>
                  </a:cubicBezTo>
                  <a:cubicBezTo>
                    <a:pt x="267" y="468"/>
                    <a:pt x="568" y="434"/>
                    <a:pt x="834" y="334"/>
                  </a:cubicBezTo>
                  <a:cubicBezTo>
                    <a:pt x="1101" y="267"/>
                    <a:pt x="1368" y="1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3"/>
            <p:cNvSpPr/>
            <p:nvPr/>
          </p:nvSpPr>
          <p:spPr>
            <a:xfrm>
              <a:off x="3857100" y="166080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801" y="0"/>
                  </a:moveTo>
                  <a:lnTo>
                    <a:pt x="801" y="0"/>
                  </a:lnTo>
                  <a:cubicBezTo>
                    <a:pt x="601" y="201"/>
                    <a:pt x="434" y="467"/>
                    <a:pt x="334" y="701"/>
                  </a:cubicBezTo>
                  <a:cubicBezTo>
                    <a:pt x="167" y="968"/>
                    <a:pt x="67" y="1235"/>
                    <a:pt x="0" y="1501"/>
                  </a:cubicBezTo>
                  <a:cubicBezTo>
                    <a:pt x="200" y="1301"/>
                    <a:pt x="367" y="1068"/>
                    <a:pt x="501" y="801"/>
                  </a:cubicBezTo>
                  <a:cubicBezTo>
                    <a:pt x="634" y="567"/>
                    <a:pt x="734" y="301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3"/>
            <p:cNvSpPr/>
            <p:nvPr/>
          </p:nvSpPr>
          <p:spPr>
            <a:xfrm>
              <a:off x="3775375" y="1669125"/>
              <a:ext cx="299400" cy="111850"/>
            </a:xfrm>
            <a:custGeom>
              <a:avLst/>
              <a:gdLst/>
              <a:ahLst/>
              <a:cxnLst/>
              <a:rect l="l" t="t" r="r" b="b"/>
              <a:pathLst>
                <a:path w="11976" h="4474" extrusionOk="0">
                  <a:moveTo>
                    <a:pt x="9774" y="1"/>
                  </a:moveTo>
                  <a:lnTo>
                    <a:pt x="0" y="2102"/>
                  </a:lnTo>
                  <a:lnTo>
                    <a:pt x="367" y="4204"/>
                  </a:lnTo>
                  <a:cubicBezTo>
                    <a:pt x="367" y="4204"/>
                    <a:pt x="3201" y="4474"/>
                    <a:pt x="5810" y="4474"/>
                  </a:cubicBezTo>
                  <a:cubicBezTo>
                    <a:pt x="6870" y="4474"/>
                    <a:pt x="7892" y="4429"/>
                    <a:pt x="8673" y="4304"/>
                  </a:cubicBezTo>
                  <a:cubicBezTo>
                    <a:pt x="11408" y="3904"/>
                    <a:pt x="11975" y="1936"/>
                    <a:pt x="10508" y="635"/>
                  </a:cubicBezTo>
                  <a:cubicBezTo>
                    <a:pt x="10274" y="435"/>
                    <a:pt x="10041" y="201"/>
                    <a:pt x="9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3"/>
            <p:cNvSpPr/>
            <p:nvPr/>
          </p:nvSpPr>
          <p:spPr>
            <a:xfrm>
              <a:off x="3778700" y="1540350"/>
              <a:ext cx="39700" cy="227350"/>
            </a:xfrm>
            <a:custGeom>
              <a:avLst/>
              <a:gdLst/>
              <a:ahLst/>
              <a:cxnLst/>
              <a:rect l="l" t="t" r="r" b="b"/>
              <a:pathLst>
                <a:path w="1588" h="9094" extrusionOk="0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167" y="782"/>
                    <a:pt x="267" y="1549"/>
                    <a:pt x="401" y="2283"/>
                  </a:cubicBezTo>
                  <a:cubicBezTo>
                    <a:pt x="534" y="3017"/>
                    <a:pt x="668" y="3784"/>
                    <a:pt x="768" y="4552"/>
                  </a:cubicBezTo>
                  <a:cubicBezTo>
                    <a:pt x="1035" y="6053"/>
                    <a:pt x="1302" y="7554"/>
                    <a:pt x="1502" y="9055"/>
                  </a:cubicBezTo>
                  <a:cubicBezTo>
                    <a:pt x="1516" y="9083"/>
                    <a:pt x="1536" y="9093"/>
                    <a:pt x="1552" y="9093"/>
                  </a:cubicBezTo>
                  <a:cubicBezTo>
                    <a:pt x="1574" y="9093"/>
                    <a:pt x="1588" y="9074"/>
                    <a:pt x="1568" y="9055"/>
                  </a:cubicBezTo>
                  <a:cubicBezTo>
                    <a:pt x="1435" y="7520"/>
                    <a:pt x="1235" y="6019"/>
                    <a:pt x="1001" y="4518"/>
                  </a:cubicBezTo>
                  <a:cubicBezTo>
                    <a:pt x="868" y="3751"/>
                    <a:pt x="734" y="3017"/>
                    <a:pt x="568" y="2250"/>
                  </a:cubicBezTo>
                  <a:cubicBezTo>
                    <a:pt x="401" y="1516"/>
                    <a:pt x="201" y="782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3"/>
            <p:cNvSpPr/>
            <p:nvPr/>
          </p:nvSpPr>
          <p:spPr>
            <a:xfrm>
              <a:off x="3710325" y="1617575"/>
              <a:ext cx="683850" cy="809625"/>
            </a:xfrm>
            <a:custGeom>
              <a:avLst/>
              <a:gdLst/>
              <a:ahLst/>
              <a:cxnLst/>
              <a:rect l="l" t="t" r="r" b="b"/>
              <a:pathLst>
                <a:path w="27354" h="32385" extrusionOk="0">
                  <a:moveTo>
                    <a:pt x="13926" y="1"/>
                  </a:moveTo>
                  <a:cubicBezTo>
                    <a:pt x="12879" y="1"/>
                    <a:pt x="11828" y="402"/>
                    <a:pt x="10808" y="1062"/>
                  </a:cubicBezTo>
                  <a:cubicBezTo>
                    <a:pt x="10241" y="1429"/>
                    <a:pt x="2669" y="9035"/>
                    <a:pt x="1768" y="11903"/>
                  </a:cubicBezTo>
                  <a:cubicBezTo>
                    <a:pt x="968" y="14405"/>
                    <a:pt x="2736" y="17507"/>
                    <a:pt x="2736" y="17507"/>
                  </a:cubicBezTo>
                  <a:lnTo>
                    <a:pt x="0" y="28482"/>
                  </a:lnTo>
                  <a:cubicBezTo>
                    <a:pt x="0" y="28482"/>
                    <a:pt x="9207" y="31818"/>
                    <a:pt x="27353" y="32385"/>
                  </a:cubicBezTo>
                  <a:cubicBezTo>
                    <a:pt x="27353" y="32385"/>
                    <a:pt x="22917" y="9135"/>
                    <a:pt x="17980" y="2430"/>
                  </a:cubicBezTo>
                  <a:cubicBezTo>
                    <a:pt x="16688" y="702"/>
                    <a:pt x="15310" y="1"/>
                    <a:pt x="13926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3"/>
            <p:cNvSpPr/>
            <p:nvPr/>
          </p:nvSpPr>
          <p:spPr>
            <a:xfrm>
              <a:off x="4178150" y="2126125"/>
              <a:ext cx="12550" cy="40900"/>
            </a:xfrm>
            <a:custGeom>
              <a:avLst/>
              <a:gdLst/>
              <a:ahLst/>
              <a:cxnLst/>
              <a:rect l="l" t="t" r="r" b="b"/>
              <a:pathLst>
                <a:path w="502" h="1636" extrusionOk="0">
                  <a:moveTo>
                    <a:pt x="1" y="1"/>
                  </a:moveTo>
                  <a:cubicBezTo>
                    <a:pt x="1" y="268"/>
                    <a:pt x="67" y="568"/>
                    <a:pt x="167" y="835"/>
                  </a:cubicBezTo>
                  <a:cubicBezTo>
                    <a:pt x="234" y="1102"/>
                    <a:pt x="334" y="1368"/>
                    <a:pt x="501" y="1635"/>
                  </a:cubicBezTo>
                  <a:cubicBezTo>
                    <a:pt x="468" y="1335"/>
                    <a:pt x="434" y="1068"/>
                    <a:pt x="334" y="801"/>
                  </a:cubicBezTo>
                  <a:cubicBezTo>
                    <a:pt x="268" y="501"/>
                    <a:pt x="167" y="2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3"/>
            <p:cNvSpPr/>
            <p:nvPr/>
          </p:nvSpPr>
          <p:spPr>
            <a:xfrm>
              <a:off x="4013025" y="1864275"/>
              <a:ext cx="12550" cy="40050"/>
            </a:xfrm>
            <a:custGeom>
              <a:avLst/>
              <a:gdLst/>
              <a:ahLst/>
              <a:cxnLst/>
              <a:rect l="l" t="t" r="r" b="b"/>
              <a:pathLst>
                <a:path w="502" h="160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68" y="534"/>
                    <a:pt x="168" y="834"/>
                  </a:cubicBezTo>
                  <a:cubicBezTo>
                    <a:pt x="234" y="1101"/>
                    <a:pt x="335" y="1368"/>
                    <a:pt x="501" y="1602"/>
                  </a:cubicBezTo>
                  <a:cubicBezTo>
                    <a:pt x="501" y="1335"/>
                    <a:pt x="435" y="1035"/>
                    <a:pt x="368" y="768"/>
                  </a:cubicBezTo>
                  <a:cubicBezTo>
                    <a:pt x="268" y="501"/>
                    <a:pt x="168" y="2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3"/>
            <p:cNvSpPr/>
            <p:nvPr/>
          </p:nvSpPr>
          <p:spPr>
            <a:xfrm>
              <a:off x="4304900" y="2361300"/>
              <a:ext cx="12550" cy="40875"/>
            </a:xfrm>
            <a:custGeom>
              <a:avLst/>
              <a:gdLst/>
              <a:ahLst/>
              <a:cxnLst/>
              <a:rect l="l" t="t" r="r" b="b"/>
              <a:pathLst>
                <a:path w="502" h="163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01"/>
                    <a:pt x="68" y="568"/>
                    <a:pt x="168" y="834"/>
                  </a:cubicBezTo>
                  <a:cubicBezTo>
                    <a:pt x="234" y="1135"/>
                    <a:pt x="368" y="1368"/>
                    <a:pt x="501" y="1635"/>
                  </a:cubicBezTo>
                  <a:cubicBezTo>
                    <a:pt x="501" y="1335"/>
                    <a:pt x="435" y="1068"/>
                    <a:pt x="368" y="801"/>
                  </a:cubicBezTo>
                  <a:cubicBezTo>
                    <a:pt x="268" y="501"/>
                    <a:pt x="168" y="2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63"/>
            <p:cNvSpPr/>
            <p:nvPr/>
          </p:nvSpPr>
          <p:spPr>
            <a:xfrm>
              <a:off x="3895450" y="2151150"/>
              <a:ext cx="11700" cy="40875"/>
            </a:xfrm>
            <a:custGeom>
              <a:avLst/>
              <a:gdLst/>
              <a:ahLst/>
              <a:cxnLst/>
              <a:rect l="l" t="t" r="r" b="b"/>
              <a:pathLst>
                <a:path w="468" h="1635" extrusionOk="0">
                  <a:moveTo>
                    <a:pt x="1" y="0"/>
                  </a:moveTo>
                  <a:cubicBezTo>
                    <a:pt x="1" y="267"/>
                    <a:pt x="34" y="568"/>
                    <a:pt x="134" y="834"/>
                  </a:cubicBezTo>
                  <a:cubicBezTo>
                    <a:pt x="201" y="1101"/>
                    <a:pt x="334" y="1368"/>
                    <a:pt x="468" y="1635"/>
                  </a:cubicBezTo>
                  <a:cubicBezTo>
                    <a:pt x="468" y="1335"/>
                    <a:pt x="401" y="1068"/>
                    <a:pt x="334" y="801"/>
                  </a:cubicBezTo>
                  <a:cubicBezTo>
                    <a:pt x="234" y="501"/>
                    <a:pt x="134" y="2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63"/>
            <p:cNvSpPr/>
            <p:nvPr/>
          </p:nvSpPr>
          <p:spPr>
            <a:xfrm>
              <a:off x="4096425" y="1642450"/>
              <a:ext cx="12550" cy="40900"/>
            </a:xfrm>
            <a:custGeom>
              <a:avLst/>
              <a:gdLst/>
              <a:ahLst/>
              <a:cxnLst/>
              <a:rect l="l" t="t" r="r" b="b"/>
              <a:pathLst>
                <a:path w="502" h="1636" extrusionOk="0">
                  <a:moveTo>
                    <a:pt x="1" y="1"/>
                  </a:moveTo>
                  <a:cubicBezTo>
                    <a:pt x="34" y="267"/>
                    <a:pt x="67" y="568"/>
                    <a:pt x="167" y="834"/>
                  </a:cubicBezTo>
                  <a:cubicBezTo>
                    <a:pt x="234" y="1101"/>
                    <a:pt x="334" y="1368"/>
                    <a:pt x="501" y="1635"/>
                  </a:cubicBezTo>
                  <a:cubicBezTo>
                    <a:pt x="501" y="1335"/>
                    <a:pt x="434" y="1068"/>
                    <a:pt x="368" y="801"/>
                  </a:cubicBezTo>
                  <a:cubicBezTo>
                    <a:pt x="268" y="501"/>
                    <a:pt x="167" y="2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3"/>
            <p:cNvSpPr/>
            <p:nvPr/>
          </p:nvSpPr>
          <p:spPr>
            <a:xfrm>
              <a:off x="4022200" y="2102775"/>
              <a:ext cx="40900" cy="12550"/>
            </a:xfrm>
            <a:custGeom>
              <a:avLst/>
              <a:gdLst/>
              <a:ahLst/>
              <a:cxnLst/>
              <a:rect l="l" t="t" r="r" b="b"/>
              <a:pathLst>
                <a:path w="1636" h="502" extrusionOk="0">
                  <a:moveTo>
                    <a:pt x="1635" y="1"/>
                  </a:moveTo>
                  <a:cubicBezTo>
                    <a:pt x="1335" y="1"/>
                    <a:pt x="1068" y="67"/>
                    <a:pt x="801" y="134"/>
                  </a:cubicBezTo>
                  <a:cubicBezTo>
                    <a:pt x="501" y="234"/>
                    <a:pt x="234" y="334"/>
                    <a:pt x="1" y="501"/>
                  </a:cubicBezTo>
                  <a:cubicBezTo>
                    <a:pt x="268" y="468"/>
                    <a:pt x="568" y="434"/>
                    <a:pt x="835" y="334"/>
                  </a:cubicBezTo>
                  <a:cubicBezTo>
                    <a:pt x="1102" y="268"/>
                    <a:pt x="1369" y="1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3"/>
            <p:cNvSpPr/>
            <p:nvPr/>
          </p:nvSpPr>
          <p:spPr>
            <a:xfrm>
              <a:off x="3809550" y="1963525"/>
              <a:ext cx="40900" cy="12525"/>
            </a:xfrm>
            <a:custGeom>
              <a:avLst/>
              <a:gdLst/>
              <a:ahLst/>
              <a:cxnLst/>
              <a:rect l="l" t="t" r="r" b="b"/>
              <a:pathLst>
                <a:path w="1636" h="501" extrusionOk="0">
                  <a:moveTo>
                    <a:pt x="1635" y="0"/>
                  </a:moveTo>
                  <a:cubicBezTo>
                    <a:pt x="1335" y="33"/>
                    <a:pt x="1068" y="67"/>
                    <a:pt x="801" y="167"/>
                  </a:cubicBezTo>
                  <a:cubicBezTo>
                    <a:pt x="501" y="234"/>
                    <a:pt x="268" y="367"/>
                    <a:pt x="1" y="500"/>
                  </a:cubicBezTo>
                  <a:cubicBezTo>
                    <a:pt x="301" y="500"/>
                    <a:pt x="568" y="434"/>
                    <a:pt x="835" y="367"/>
                  </a:cubicBezTo>
                  <a:cubicBezTo>
                    <a:pt x="1102" y="267"/>
                    <a:pt x="1368" y="167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3"/>
            <p:cNvSpPr/>
            <p:nvPr/>
          </p:nvSpPr>
          <p:spPr>
            <a:xfrm>
              <a:off x="3983850" y="1691650"/>
              <a:ext cx="40875" cy="11700"/>
            </a:xfrm>
            <a:custGeom>
              <a:avLst/>
              <a:gdLst/>
              <a:ahLst/>
              <a:cxnLst/>
              <a:rect l="l" t="t" r="r" b="b"/>
              <a:pathLst>
                <a:path w="1635" h="468" extrusionOk="0">
                  <a:moveTo>
                    <a:pt x="1635" y="1"/>
                  </a:moveTo>
                  <a:cubicBezTo>
                    <a:pt x="1335" y="1"/>
                    <a:pt x="1068" y="34"/>
                    <a:pt x="801" y="134"/>
                  </a:cubicBezTo>
                  <a:cubicBezTo>
                    <a:pt x="501" y="201"/>
                    <a:pt x="234" y="334"/>
                    <a:pt x="0" y="468"/>
                  </a:cubicBezTo>
                  <a:cubicBezTo>
                    <a:pt x="267" y="468"/>
                    <a:pt x="568" y="434"/>
                    <a:pt x="834" y="334"/>
                  </a:cubicBezTo>
                  <a:cubicBezTo>
                    <a:pt x="1101" y="267"/>
                    <a:pt x="1368" y="1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3"/>
            <p:cNvSpPr/>
            <p:nvPr/>
          </p:nvSpPr>
          <p:spPr>
            <a:xfrm>
              <a:off x="3900450" y="2321275"/>
              <a:ext cx="40900" cy="12525"/>
            </a:xfrm>
            <a:custGeom>
              <a:avLst/>
              <a:gdLst/>
              <a:ahLst/>
              <a:cxnLst/>
              <a:rect l="l" t="t" r="r" b="b"/>
              <a:pathLst>
                <a:path w="1636" h="501" extrusionOk="0">
                  <a:moveTo>
                    <a:pt x="1635" y="0"/>
                  </a:moveTo>
                  <a:cubicBezTo>
                    <a:pt x="1335" y="0"/>
                    <a:pt x="1068" y="67"/>
                    <a:pt x="801" y="134"/>
                  </a:cubicBezTo>
                  <a:cubicBezTo>
                    <a:pt x="501" y="200"/>
                    <a:pt x="234" y="334"/>
                    <a:pt x="1" y="501"/>
                  </a:cubicBezTo>
                  <a:cubicBezTo>
                    <a:pt x="268" y="467"/>
                    <a:pt x="568" y="434"/>
                    <a:pt x="835" y="334"/>
                  </a:cubicBezTo>
                  <a:cubicBezTo>
                    <a:pt x="1102" y="267"/>
                    <a:pt x="1368" y="134"/>
                    <a:pt x="1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3"/>
            <p:cNvSpPr/>
            <p:nvPr/>
          </p:nvSpPr>
          <p:spPr>
            <a:xfrm>
              <a:off x="4203175" y="1860950"/>
              <a:ext cx="40050" cy="12525"/>
            </a:xfrm>
            <a:custGeom>
              <a:avLst/>
              <a:gdLst/>
              <a:ahLst/>
              <a:cxnLst/>
              <a:rect l="l" t="t" r="r" b="b"/>
              <a:pathLst>
                <a:path w="1602" h="501" extrusionOk="0">
                  <a:moveTo>
                    <a:pt x="1602" y="0"/>
                  </a:moveTo>
                  <a:cubicBezTo>
                    <a:pt x="1335" y="0"/>
                    <a:pt x="1034" y="67"/>
                    <a:pt x="768" y="134"/>
                  </a:cubicBezTo>
                  <a:cubicBezTo>
                    <a:pt x="501" y="234"/>
                    <a:pt x="234" y="334"/>
                    <a:pt x="0" y="500"/>
                  </a:cubicBezTo>
                  <a:cubicBezTo>
                    <a:pt x="267" y="467"/>
                    <a:pt x="534" y="434"/>
                    <a:pt x="834" y="334"/>
                  </a:cubicBezTo>
                  <a:cubicBezTo>
                    <a:pt x="1101" y="267"/>
                    <a:pt x="1368" y="167"/>
                    <a:pt x="1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3"/>
            <p:cNvSpPr/>
            <p:nvPr/>
          </p:nvSpPr>
          <p:spPr>
            <a:xfrm>
              <a:off x="4192325" y="2293750"/>
              <a:ext cx="40900" cy="12525"/>
            </a:xfrm>
            <a:custGeom>
              <a:avLst/>
              <a:gdLst/>
              <a:ahLst/>
              <a:cxnLst/>
              <a:rect l="l" t="t" r="r" b="b"/>
              <a:pathLst>
                <a:path w="1636" h="501" extrusionOk="0">
                  <a:moveTo>
                    <a:pt x="1635" y="1"/>
                  </a:moveTo>
                  <a:cubicBezTo>
                    <a:pt x="1335" y="1"/>
                    <a:pt x="1068" y="67"/>
                    <a:pt x="801" y="134"/>
                  </a:cubicBezTo>
                  <a:cubicBezTo>
                    <a:pt x="501" y="234"/>
                    <a:pt x="234" y="334"/>
                    <a:pt x="1" y="501"/>
                  </a:cubicBezTo>
                  <a:cubicBezTo>
                    <a:pt x="268" y="468"/>
                    <a:pt x="568" y="434"/>
                    <a:pt x="835" y="334"/>
                  </a:cubicBezTo>
                  <a:cubicBezTo>
                    <a:pt x="1102" y="267"/>
                    <a:pt x="1368" y="134"/>
                    <a:pt x="1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3"/>
            <p:cNvSpPr/>
            <p:nvPr/>
          </p:nvSpPr>
          <p:spPr>
            <a:xfrm>
              <a:off x="4049725" y="2220375"/>
              <a:ext cx="37550" cy="20025"/>
            </a:xfrm>
            <a:custGeom>
              <a:avLst/>
              <a:gdLst/>
              <a:ahLst/>
              <a:cxnLst/>
              <a:rect l="l" t="t" r="r" b="b"/>
              <a:pathLst>
                <a:path w="1502" h="801" extrusionOk="0">
                  <a:moveTo>
                    <a:pt x="1" y="0"/>
                  </a:moveTo>
                  <a:lnTo>
                    <a:pt x="1" y="0"/>
                  </a:lnTo>
                  <a:cubicBezTo>
                    <a:pt x="434" y="367"/>
                    <a:pt x="935" y="634"/>
                    <a:pt x="1502" y="801"/>
                  </a:cubicBezTo>
                  <a:cubicBezTo>
                    <a:pt x="1302" y="601"/>
                    <a:pt x="1068" y="434"/>
                    <a:pt x="801" y="300"/>
                  </a:cubicBezTo>
                  <a:cubicBezTo>
                    <a:pt x="568" y="167"/>
                    <a:pt x="301" y="3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3"/>
            <p:cNvSpPr/>
            <p:nvPr/>
          </p:nvSpPr>
          <p:spPr>
            <a:xfrm>
              <a:off x="3777025" y="2090275"/>
              <a:ext cx="37550" cy="20025"/>
            </a:xfrm>
            <a:custGeom>
              <a:avLst/>
              <a:gdLst/>
              <a:ahLst/>
              <a:cxnLst/>
              <a:rect l="l" t="t" r="r" b="b"/>
              <a:pathLst>
                <a:path w="1502" h="801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201"/>
                    <a:pt x="435" y="367"/>
                    <a:pt x="701" y="501"/>
                  </a:cubicBezTo>
                  <a:cubicBezTo>
                    <a:pt x="935" y="634"/>
                    <a:pt x="1202" y="734"/>
                    <a:pt x="1502" y="801"/>
                  </a:cubicBezTo>
                  <a:cubicBezTo>
                    <a:pt x="1268" y="601"/>
                    <a:pt x="1035" y="434"/>
                    <a:pt x="801" y="334"/>
                  </a:cubicBezTo>
                  <a:cubicBezTo>
                    <a:pt x="535" y="167"/>
                    <a:pt x="268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63"/>
            <p:cNvSpPr/>
            <p:nvPr/>
          </p:nvSpPr>
          <p:spPr>
            <a:xfrm>
              <a:off x="4109775" y="1963525"/>
              <a:ext cx="37550" cy="20025"/>
            </a:xfrm>
            <a:custGeom>
              <a:avLst/>
              <a:gdLst/>
              <a:ahLst/>
              <a:cxnLst/>
              <a:rect l="l" t="t" r="r" b="b"/>
              <a:pathLst>
                <a:path w="1502" h="801" extrusionOk="0">
                  <a:moveTo>
                    <a:pt x="0" y="0"/>
                  </a:moveTo>
                  <a:lnTo>
                    <a:pt x="0" y="0"/>
                  </a:lnTo>
                  <a:cubicBezTo>
                    <a:pt x="201" y="200"/>
                    <a:pt x="434" y="367"/>
                    <a:pt x="701" y="500"/>
                  </a:cubicBezTo>
                  <a:cubicBezTo>
                    <a:pt x="934" y="634"/>
                    <a:pt x="1201" y="734"/>
                    <a:pt x="1501" y="801"/>
                  </a:cubicBezTo>
                  <a:cubicBezTo>
                    <a:pt x="1268" y="601"/>
                    <a:pt x="1034" y="434"/>
                    <a:pt x="801" y="300"/>
                  </a:cubicBezTo>
                  <a:cubicBezTo>
                    <a:pt x="534" y="167"/>
                    <a:pt x="267" y="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63"/>
            <p:cNvSpPr/>
            <p:nvPr/>
          </p:nvSpPr>
          <p:spPr>
            <a:xfrm>
              <a:off x="3908800" y="1807575"/>
              <a:ext cx="37550" cy="20875"/>
            </a:xfrm>
            <a:custGeom>
              <a:avLst/>
              <a:gdLst/>
              <a:ahLst/>
              <a:cxnLst/>
              <a:rect l="l" t="t" r="r" b="b"/>
              <a:pathLst>
                <a:path w="1502" h="835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200"/>
                    <a:pt x="434" y="367"/>
                    <a:pt x="701" y="501"/>
                  </a:cubicBezTo>
                  <a:cubicBezTo>
                    <a:pt x="934" y="634"/>
                    <a:pt x="1201" y="734"/>
                    <a:pt x="1501" y="834"/>
                  </a:cubicBezTo>
                  <a:cubicBezTo>
                    <a:pt x="1268" y="634"/>
                    <a:pt x="1034" y="467"/>
                    <a:pt x="801" y="334"/>
                  </a:cubicBezTo>
                  <a:cubicBezTo>
                    <a:pt x="534" y="167"/>
                    <a:pt x="267" y="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3"/>
            <p:cNvSpPr/>
            <p:nvPr/>
          </p:nvSpPr>
          <p:spPr>
            <a:xfrm>
              <a:off x="4293225" y="2199525"/>
              <a:ext cx="37575" cy="20025"/>
            </a:xfrm>
            <a:custGeom>
              <a:avLst/>
              <a:gdLst/>
              <a:ahLst/>
              <a:cxnLst/>
              <a:rect l="l" t="t" r="r" b="b"/>
              <a:pathLst>
                <a:path w="1503" h="801" extrusionOk="0">
                  <a:moveTo>
                    <a:pt x="1" y="0"/>
                  </a:moveTo>
                  <a:cubicBezTo>
                    <a:pt x="201" y="200"/>
                    <a:pt x="435" y="367"/>
                    <a:pt x="701" y="501"/>
                  </a:cubicBezTo>
                  <a:cubicBezTo>
                    <a:pt x="935" y="634"/>
                    <a:pt x="1202" y="734"/>
                    <a:pt x="1502" y="801"/>
                  </a:cubicBezTo>
                  <a:cubicBezTo>
                    <a:pt x="1302" y="601"/>
                    <a:pt x="1068" y="434"/>
                    <a:pt x="802" y="334"/>
                  </a:cubicBezTo>
                  <a:cubicBezTo>
                    <a:pt x="535" y="167"/>
                    <a:pt x="268" y="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3"/>
            <p:cNvSpPr/>
            <p:nvPr/>
          </p:nvSpPr>
          <p:spPr>
            <a:xfrm>
              <a:off x="4256550" y="2008550"/>
              <a:ext cx="20875" cy="37550"/>
            </a:xfrm>
            <a:custGeom>
              <a:avLst/>
              <a:gdLst/>
              <a:ahLst/>
              <a:cxnLst/>
              <a:rect l="l" t="t" r="r" b="b"/>
              <a:pathLst>
                <a:path w="835" h="1502" extrusionOk="0">
                  <a:moveTo>
                    <a:pt x="834" y="0"/>
                  </a:moveTo>
                  <a:lnTo>
                    <a:pt x="834" y="0"/>
                  </a:lnTo>
                  <a:cubicBezTo>
                    <a:pt x="634" y="234"/>
                    <a:pt x="467" y="467"/>
                    <a:pt x="334" y="701"/>
                  </a:cubicBezTo>
                  <a:cubicBezTo>
                    <a:pt x="200" y="968"/>
                    <a:pt x="67" y="1235"/>
                    <a:pt x="0" y="1501"/>
                  </a:cubicBezTo>
                  <a:cubicBezTo>
                    <a:pt x="401" y="1068"/>
                    <a:pt x="667" y="567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63"/>
            <p:cNvSpPr/>
            <p:nvPr/>
          </p:nvSpPr>
          <p:spPr>
            <a:xfrm>
              <a:off x="3934650" y="2001050"/>
              <a:ext cx="20875" cy="37550"/>
            </a:xfrm>
            <a:custGeom>
              <a:avLst/>
              <a:gdLst/>
              <a:ahLst/>
              <a:cxnLst/>
              <a:rect l="l" t="t" r="r" b="b"/>
              <a:pathLst>
                <a:path w="835" h="1502" extrusionOk="0">
                  <a:moveTo>
                    <a:pt x="834" y="0"/>
                  </a:moveTo>
                  <a:cubicBezTo>
                    <a:pt x="634" y="200"/>
                    <a:pt x="467" y="434"/>
                    <a:pt x="334" y="701"/>
                  </a:cubicBezTo>
                  <a:cubicBezTo>
                    <a:pt x="201" y="968"/>
                    <a:pt x="67" y="1234"/>
                    <a:pt x="0" y="1501"/>
                  </a:cubicBezTo>
                  <a:cubicBezTo>
                    <a:pt x="201" y="1301"/>
                    <a:pt x="367" y="1068"/>
                    <a:pt x="501" y="801"/>
                  </a:cubicBezTo>
                  <a:cubicBezTo>
                    <a:pt x="634" y="534"/>
                    <a:pt x="768" y="267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63"/>
            <p:cNvSpPr/>
            <p:nvPr/>
          </p:nvSpPr>
          <p:spPr>
            <a:xfrm>
              <a:off x="3782875" y="22637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801" y="1"/>
                  </a:moveTo>
                  <a:lnTo>
                    <a:pt x="801" y="1"/>
                  </a:lnTo>
                  <a:cubicBezTo>
                    <a:pt x="434" y="401"/>
                    <a:pt x="134" y="935"/>
                    <a:pt x="0" y="1502"/>
                  </a:cubicBezTo>
                  <a:cubicBezTo>
                    <a:pt x="201" y="1268"/>
                    <a:pt x="367" y="1035"/>
                    <a:pt x="501" y="801"/>
                  </a:cubicBezTo>
                  <a:cubicBezTo>
                    <a:pt x="634" y="534"/>
                    <a:pt x="734" y="268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63"/>
            <p:cNvSpPr/>
            <p:nvPr/>
          </p:nvSpPr>
          <p:spPr>
            <a:xfrm>
              <a:off x="4084750" y="2343775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801" y="1"/>
                  </a:moveTo>
                  <a:cubicBezTo>
                    <a:pt x="601" y="201"/>
                    <a:pt x="434" y="435"/>
                    <a:pt x="301" y="701"/>
                  </a:cubicBezTo>
                  <a:cubicBezTo>
                    <a:pt x="167" y="968"/>
                    <a:pt x="67" y="1235"/>
                    <a:pt x="1" y="1502"/>
                  </a:cubicBezTo>
                  <a:cubicBezTo>
                    <a:pt x="201" y="1302"/>
                    <a:pt x="368" y="1068"/>
                    <a:pt x="501" y="802"/>
                  </a:cubicBezTo>
                  <a:cubicBezTo>
                    <a:pt x="634" y="535"/>
                    <a:pt x="735" y="268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63"/>
            <p:cNvSpPr/>
            <p:nvPr/>
          </p:nvSpPr>
          <p:spPr>
            <a:xfrm>
              <a:off x="4119775" y="1761700"/>
              <a:ext cx="20875" cy="37550"/>
            </a:xfrm>
            <a:custGeom>
              <a:avLst/>
              <a:gdLst/>
              <a:ahLst/>
              <a:cxnLst/>
              <a:rect l="l" t="t" r="r" b="b"/>
              <a:pathLst>
                <a:path w="835" h="15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4" y="234"/>
                    <a:pt x="468" y="468"/>
                    <a:pt x="334" y="734"/>
                  </a:cubicBezTo>
                  <a:cubicBezTo>
                    <a:pt x="201" y="968"/>
                    <a:pt x="67" y="1235"/>
                    <a:pt x="1" y="1502"/>
                  </a:cubicBezTo>
                  <a:cubicBezTo>
                    <a:pt x="201" y="1302"/>
                    <a:pt x="368" y="1068"/>
                    <a:pt x="501" y="801"/>
                  </a:cubicBezTo>
                  <a:cubicBezTo>
                    <a:pt x="634" y="568"/>
                    <a:pt x="735" y="301"/>
                    <a:pt x="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63"/>
            <p:cNvSpPr/>
            <p:nvPr/>
          </p:nvSpPr>
          <p:spPr>
            <a:xfrm>
              <a:off x="3802050" y="1835100"/>
              <a:ext cx="20875" cy="37550"/>
            </a:xfrm>
            <a:custGeom>
              <a:avLst/>
              <a:gdLst/>
              <a:ahLst/>
              <a:cxnLst/>
              <a:rect l="l" t="t" r="r" b="b"/>
              <a:pathLst>
                <a:path w="835" h="1502" extrusionOk="0">
                  <a:moveTo>
                    <a:pt x="835" y="0"/>
                  </a:moveTo>
                  <a:cubicBezTo>
                    <a:pt x="434" y="434"/>
                    <a:pt x="167" y="967"/>
                    <a:pt x="1" y="1501"/>
                  </a:cubicBezTo>
                  <a:cubicBezTo>
                    <a:pt x="201" y="1301"/>
                    <a:pt x="368" y="1067"/>
                    <a:pt x="501" y="801"/>
                  </a:cubicBezTo>
                  <a:cubicBezTo>
                    <a:pt x="634" y="567"/>
                    <a:pt x="768" y="30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63"/>
            <p:cNvSpPr/>
            <p:nvPr/>
          </p:nvSpPr>
          <p:spPr>
            <a:xfrm>
              <a:off x="3919625" y="1435625"/>
              <a:ext cx="166000" cy="302750"/>
            </a:xfrm>
            <a:custGeom>
              <a:avLst/>
              <a:gdLst/>
              <a:ahLst/>
              <a:cxnLst/>
              <a:rect l="l" t="t" r="r" b="b"/>
              <a:pathLst>
                <a:path w="6640" h="12110" extrusionOk="0">
                  <a:moveTo>
                    <a:pt x="5238" y="1"/>
                  </a:moveTo>
                  <a:lnTo>
                    <a:pt x="4571" y="435"/>
                  </a:lnTo>
                  <a:lnTo>
                    <a:pt x="1" y="3837"/>
                  </a:lnTo>
                  <a:lnTo>
                    <a:pt x="1168" y="7873"/>
                  </a:lnTo>
                  <a:lnTo>
                    <a:pt x="1269" y="8173"/>
                  </a:lnTo>
                  <a:cubicBezTo>
                    <a:pt x="1269" y="8173"/>
                    <a:pt x="1502" y="12110"/>
                    <a:pt x="2236" y="12110"/>
                  </a:cubicBezTo>
                  <a:cubicBezTo>
                    <a:pt x="4471" y="12076"/>
                    <a:pt x="6572" y="8774"/>
                    <a:pt x="6639" y="8274"/>
                  </a:cubicBezTo>
                  <a:cubicBezTo>
                    <a:pt x="6572" y="7039"/>
                    <a:pt x="6439" y="5805"/>
                    <a:pt x="6205" y="4571"/>
                  </a:cubicBezTo>
                  <a:cubicBezTo>
                    <a:pt x="6172" y="4404"/>
                    <a:pt x="6139" y="4237"/>
                    <a:pt x="6139" y="4071"/>
                  </a:cubicBezTo>
                  <a:cubicBezTo>
                    <a:pt x="6105" y="3904"/>
                    <a:pt x="6072" y="3737"/>
                    <a:pt x="6039" y="3570"/>
                  </a:cubicBezTo>
                  <a:lnTo>
                    <a:pt x="5905" y="2936"/>
                  </a:lnTo>
                  <a:cubicBezTo>
                    <a:pt x="5872" y="2870"/>
                    <a:pt x="5838" y="2803"/>
                    <a:pt x="5838" y="2736"/>
                  </a:cubicBezTo>
                  <a:cubicBezTo>
                    <a:pt x="5838" y="2636"/>
                    <a:pt x="5805" y="2569"/>
                    <a:pt x="5805" y="2536"/>
                  </a:cubicBezTo>
                  <a:cubicBezTo>
                    <a:pt x="5505" y="1102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63"/>
            <p:cNvSpPr/>
            <p:nvPr/>
          </p:nvSpPr>
          <p:spPr>
            <a:xfrm>
              <a:off x="3918800" y="1435625"/>
              <a:ext cx="145975" cy="196850"/>
            </a:xfrm>
            <a:custGeom>
              <a:avLst/>
              <a:gdLst/>
              <a:ahLst/>
              <a:cxnLst/>
              <a:rect l="l" t="t" r="r" b="b"/>
              <a:pathLst>
                <a:path w="5839" h="7874" extrusionOk="0">
                  <a:moveTo>
                    <a:pt x="5271" y="1"/>
                  </a:moveTo>
                  <a:lnTo>
                    <a:pt x="4604" y="435"/>
                  </a:lnTo>
                  <a:lnTo>
                    <a:pt x="1" y="3837"/>
                  </a:lnTo>
                  <a:lnTo>
                    <a:pt x="1201" y="7873"/>
                  </a:lnTo>
                  <a:cubicBezTo>
                    <a:pt x="3470" y="6873"/>
                    <a:pt x="5138" y="4904"/>
                    <a:pt x="5838" y="2536"/>
                  </a:cubicBezTo>
                  <a:cubicBezTo>
                    <a:pt x="5538" y="1102"/>
                    <a:pt x="5271" y="1"/>
                    <a:pt x="5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63"/>
            <p:cNvSpPr/>
            <p:nvPr/>
          </p:nvSpPr>
          <p:spPr>
            <a:xfrm>
              <a:off x="3857100" y="1135875"/>
              <a:ext cx="318575" cy="256425"/>
            </a:xfrm>
            <a:custGeom>
              <a:avLst/>
              <a:gdLst/>
              <a:ahLst/>
              <a:cxnLst/>
              <a:rect l="l" t="t" r="r" b="b"/>
              <a:pathLst>
                <a:path w="12743" h="10257" extrusionOk="0">
                  <a:moveTo>
                    <a:pt x="4866" y="1"/>
                  </a:moveTo>
                  <a:cubicBezTo>
                    <a:pt x="2297" y="1"/>
                    <a:pt x="0" y="1117"/>
                    <a:pt x="0" y="1117"/>
                  </a:cubicBezTo>
                  <a:cubicBezTo>
                    <a:pt x="0" y="1117"/>
                    <a:pt x="1027" y="928"/>
                    <a:pt x="2455" y="928"/>
                  </a:cubicBezTo>
                  <a:cubicBezTo>
                    <a:pt x="3971" y="928"/>
                    <a:pt x="5939" y="1141"/>
                    <a:pt x="7606" y="2017"/>
                  </a:cubicBezTo>
                  <a:cubicBezTo>
                    <a:pt x="10808" y="3752"/>
                    <a:pt x="9574" y="10256"/>
                    <a:pt x="9574" y="10256"/>
                  </a:cubicBezTo>
                  <a:cubicBezTo>
                    <a:pt x="9574" y="10256"/>
                    <a:pt x="12743" y="5019"/>
                    <a:pt x="9307" y="1650"/>
                  </a:cubicBezTo>
                  <a:cubicBezTo>
                    <a:pt x="8014" y="395"/>
                    <a:pt x="6392" y="1"/>
                    <a:pt x="4866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63"/>
            <p:cNvSpPr/>
            <p:nvPr/>
          </p:nvSpPr>
          <p:spPr>
            <a:xfrm>
              <a:off x="3751175" y="1160500"/>
              <a:ext cx="375300" cy="432675"/>
            </a:xfrm>
            <a:custGeom>
              <a:avLst/>
              <a:gdLst/>
              <a:ahLst/>
              <a:cxnLst/>
              <a:rect l="l" t="t" r="r" b="b"/>
              <a:pathLst>
                <a:path w="15012" h="17307" extrusionOk="0">
                  <a:moveTo>
                    <a:pt x="7542" y="0"/>
                  </a:moveTo>
                  <a:cubicBezTo>
                    <a:pt x="4496" y="0"/>
                    <a:pt x="1174" y="1975"/>
                    <a:pt x="601" y="8604"/>
                  </a:cubicBezTo>
                  <a:cubicBezTo>
                    <a:pt x="1" y="15943"/>
                    <a:pt x="4337" y="17144"/>
                    <a:pt x="5905" y="17277"/>
                  </a:cubicBezTo>
                  <a:cubicBezTo>
                    <a:pt x="6097" y="17290"/>
                    <a:pt x="6351" y="17306"/>
                    <a:pt x="6651" y="17306"/>
                  </a:cubicBezTo>
                  <a:cubicBezTo>
                    <a:pt x="8595" y="17306"/>
                    <a:pt x="12459" y="16644"/>
                    <a:pt x="13644" y="10372"/>
                  </a:cubicBezTo>
                  <a:cubicBezTo>
                    <a:pt x="15012" y="3134"/>
                    <a:pt x="11776" y="532"/>
                    <a:pt x="8507" y="65"/>
                  </a:cubicBezTo>
                  <a:cubicBezTo>
                    <a:pt x="8191" y="23"/>
                    <a:pt x="7868" y="0"/>
                    <a:pt x="7542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63"/>
            <p:cNvSpPr/>
            <p:nvPr/>
          </p:nvSpPr>
          <p:spPr>
            <a:xfrm>
              <a:off x="3804775" y="1327025"/>
              <a:ext cx="36500" cy="19475"/>
            </a:xfrm>
            <a:custGeom>
              <a:avLst/>
              <a:gdLst/>
              <a:ahLst/>
              <a:cxnLst/>
              <a:rect l="l" t="t" r="r" b="b"/>
              <a:pathLst>
                <a:path w="1460" h="779" extrusionOk="0">
                  <a:moveTo>
                    <a:pt x="878" y="0"/>
                  </a:moveTo>
                  <a:cubicBezTo>
                    <a:pt x="838" y="0"/>
                    <a:pt x="798" y="3"/>
                    <a:pt x="759" y="9"/>
                  </a:cubicBezTo>
                  <a:cubicBezTo>
                    <a:pt x="525" y="42"/>
                    <a:pt x="325" y="142"/>
                    <a:pt x="158" y="309"/>
                  </a:cubicBezTo>
                  <a:cubicBezTo>
                    <a:pt x="0" y="499"/>
                    <a:pt x="142" y="778"/>
                    <a:pt x="356" y="778"/>
                  </a:cubicBezTo>
                  <a:cubicBezTo>
                    <a:pt x="368" y="778"/>
                    <a:pt x="380" y="777"/>
                    <a:pt x="392" y="776"/>
                  </a:cubicBezTo>
                  <a:cubicBezTo>
                    <a:pt x="559" y="776"/>
                    <a:pt x="726" y="742"/>
                    <a:pt x="892" y="709"/>
                  </a:cubicBezTo>
                  <a:cubicBezTo>
                    <a:pt x="1092" y="709"/>
                    <a:pt x="1259" y="642"/>
                    <a:pt x="1393" y="542"/>
                  </a:cubicBezTo>
                  <a:cubicBezTo>
                    <a:pt x="1459" y="442"/>
                    <a:pt x="1459" y="309"/>
                    <a:pt x="1393" y="209"/>
                  </a:cubicBezTo>
                  <a:cubicBezTo>
                    <a:pt x="1281" y="70"/>
                    <a:pt x="1078" y="0"/>
                    <a:pt x="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63"/>
            <p:cNvSpPr/>
            <p:nvPr/>
          </p:nvSpPr>
          <p:spPr>
            <a:xfrm>
              <a:off x="3915475" y="1336650"/>
              <a:ext cx="35675" cy="21525"/>
            </a:xfrm>
            <a:custGeom>
              <a:avLst/>
              <a:gdLst/>
              <a:ahLst/>
              <a:cxnLst/>
              <a:rect l="l" t="t" r="r" b="b"/>
              <a:pathLst>
                <a:path w="1427" h="861" extrusionOk="0">
                  <a:moveTo>
                    <a:pt x="473" y="1"/>
                  </a:moveTo>
                  <a:cubicBezTo>
                    <a:pt x="330" y="1"/>
                    <a:pt x="192" y="53"/>
                    <a:pt x="67" y="157"/>
                  </a:cubicBezTo>
                  <a:cubicBezTo>
                    <a:pt x="0" y="257"/>
                    <a:pt x="0" y="391"/>
                    <a:pt x="67" y="491"/>
                  </a:cubicBezTo>
                  <a:cubicBezTo>
                    <a:pt x="167" y="591"/>
                    <a:pt x="334" y="691"/>
                    <a:pt x="534" y="724"/>
                  </a:cubicBezTo>
                  <a:cubicBezTo>
                    <a:pt x="701" y="758"/>
                    <a:pt x="867" y="824"/>
                    <a:pt x="1034" y="858"/>
                  </a:cubicBezTo>
                  <a:cubicBezTo>
                    <a:pt x="1048" y="860"/>
                    <a:pt x="1061" y="861"/>
                    <a:pt x="1074" y="861"/>
                  </a:cubicBezTo>
                  <a:cubicBezTo>
                    <a:pt x="1286" y="861"/>
                    <a:pt x="1427" y="613"/>
                    <a:pt x="1301" y="424"/>
                  </a:cubicBezTo>
                  <a:cubicBezTo>
                    <a:pt x="1168" y="224"/>
                    <a:pt x="968" y="91"/>
                    <a:pt x="734" y="57"/>
                  </a:cubicBezTo>
                  <a:cubicBezTo>
                    <a:pt x="646" y="20"/>
                    <a:pt x="559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3"/>
            <p:cNvSpPr/>
            <p:nvPr/>
          </p:nvSpPr>
          <p:spPr>
            <a:xfrm>
              <a:off x="3907950" y="1396450"/>
              <a:ext cx="14225" cy="34200"/>
            </a:xfrm>
            <a:custGeom>
              <a:avLst/>
              <a:gdLst/>
              <a:ahLst/>
              <a:cxnLst/>
              <a:rect l="l" t="t" r="r" b="b"/>
              <a:pathLst>
                <a:path w="569" h="1368" extrusionOk="0">
                  <a:moveTo>
                    <a:pt x="134" y="0"/>
                  </a:moveTo>
                  <a:lnTo>
                    <a:pt x="134" y="0"/>
                  </a:lnTo>
                  <a:cubicBezTo>
                    <a:pt x="1" y="467"/>
                    <a:pt x="34" y="1234"/>
                    <a:pt x="568" y="1368"/>
                  </a:cubicBezTo>
                  <a:lnTo>
                    <a:pt x="568" y="1334"/>
                  </a:lnTo>
                  <a:cubicBezTo>
                    <a:pt x="134" y="1134"/>
                    <a:pt x="134" y="567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3"/>
            <p:cNvSpPr/>
            <p:nvPr/>
          </p:nvSpPr>
          <p:spPr>
            <a:xfrm>
              <a:off x="3905450" y="1384775"/>
              <a:ext cx="38400" cy="40875"/>
            </a:xfrm>
            <a:custGeom>
              <a:avLst/>
              <a:gdLst/>
              <a:ahLst/>
              <a:cxnLst/>
              <a:rect l="l" t="t" r="r" b="b"/>
              <a:pathLst>
                <a:path w="1536" h="1635" extrusionOk="0">
                  <a:moveTo>
                    <a:pt x="735" y="0"/>
                  </a:moveTo>
                  <a:cubicBezTo>
                    <a:pt x="68" y="0"/>
                    <a:pt x="1" y="1601"/>
                    <a:pt x="735" y="1635"/>
                  </a:cubicBezTo>
                  <a:cubicBezTo>
                    <a:pt x="1469" y="1635"/>
                    <a:pt x="1535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3"/>
            <p:cNvSpPr/>
            <p:nvPr/>
          </p:nvSpPr>
          <p:spPr>
            <a:xfrm>
              <a:off x="3928975" y="1387050"/>
              <a:ext cx="26550" cy="16975"/>
            </a:xfrm>
            <a:custGeom>
              <a:avLst/>
              <a:gdLst/>
              <a:ahLst/>
              <a:cxnLst/>
              <a:rect l="l" t="t" r="r" b="b"/>
              <a:pathLst>
                <a:path w="1062" h="679" extrusionOk="0">
                  <a:moveTo>
                    <a:pt x="91" y="0"/>
                  </a:moveTo>
                  <a:cubicBezTo>
                    <a:pt x="40" y="0"/>
                    <a:pt x="0" y="55"/>
                    <a:pt x="27" y="109"/>
                  </a:cubicBezTo>
                  <a:cubicBezTo>
                    <a:pt x="59" y="394"/>
                    <a:pt x="241" y="679"/>
                    <a:pt x="544" y="679"/>
                  </a:cubicBezTo>
                  <a:cubicBezTo>
                    <a:pt x="560" y="679"/>
                    <a:pt x="577" y="678"/>
                    <a:pt x="594" y="676"/>
                  </a:cubicBezTo>
                  <a:cubicBezTo>
                    <a:pt x="928" y="643"/>
                    <a:pt x="1061" y="309"/>
                    <a:pt x="1061" y="9"/>
                  </a:cubicBezTo>
                  <a:lnTo>
                    <a:pt x="1028" y="9"/>
                  </a:lnTo>
                  <a:cubicBezTo>
                    <a:pt x="906" y="131"/>
                    <a:pt x="757" y="280"/>
                    <a:pt x="605" y="280"/>
                  </a:cubicBezTo>
                  <a:cubicBezTo>
                    <a:pt x="590" y="280"/>
                    <a:pt x="576" y="279"/>
                    <a:pt x="561" y="276"/>
                  </a:cubicBezTo>
                  <a:cubicBezTo>
                    <a:pt x="394" y="276"/>
                    <a:pt x="261" y="109"/>
                    <a:pt x="127" y="9"/>
                  </a:cubicBezTo>
                  <a:cubicBezTo>
                    <a:pt x="115" y="3"/>
                    <a:pt x="10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3"/>
            <p:cNvSpPr/>
            <p:nvPr/>
          </p:nvSpPr>
          <p:spPr>
            <a:xfrm>
              <a:off x="3824575" y="1391450"/>
              <a:ext cx="16700" cy="32525"/>
            </a:xfrm>
            <a:custGeom>
              <a:avLst/>
              <a:gdLst/>
              <a:ahLst/>
              <a:cxnLst/>
              <a:rect l="l" t="t" r="r" b="b"/>
              <a:pathLst>
                <a:path w="668" h="1301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01" y="0"/>
                    <a:pt x="567" y="33"/>
                    <a:pt x="567" y="33"/>
                  </a:cubicBezTo>
                  <a:cubicBezTo>
                    <a:pt x="567" y="534"/>
                    <a:pt x="467" y="1134"/>
                    <a:pt x="0" y="1268"/>
                  </a:cubicBezTo>
                  <a:lnTo>
                    <a:pt x="0" y="1301"/>
                  </a:lnTo>
                  <a:cubicBezTo>
                    <a:pt x="567" y="1234"/>
                    <a:pt x="667" y="467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3"/>
            <p:cNvSpPr/>
            <p:nvPr/>
          </p:nvSpPr>
          <p:spPr>
            <a:xfrm>
              <a:off x="3805950" y="1377975"/>
              <a:ext cx="39150" cy="40225"/>
            </a:xfrm>
            <a:custGeom>
              <a:avLst/>
              <a:gdLst/>
              <a:ahLst/>
              <a:cxnLst/>
              <a:rect l="l" t="t" r="r" b="b"/>
              <a:pathLst>
                <a:path w="1566" h="1609" extrusionOk="0">
                  <a:moveTo>
                    <a:pt x="841" y="1"/>
                  </a:moveTo>
                  <a:cubicBezTo>
                    <a:pt x="104" y="1"/>
                    <a:pt x="0" y="1509"/>
                    <a:pt x="712" y="1606"/>
                  </a:cubicBezTo>
                  <a:cubicBezTo>
                    <a:pt x="728" y="1608"/>
                    <a:pt x="743" y="1608"/>
                    <a:pt x="758" y="1608"/>
                  </a:cubicBezTo>
                  <a:cubicBezTo>
                    <a:pt x="1483" y="1608"/>
                    <a:pt x="1566" y="71"/>
                    <a:pt x="912" y="5"/>
                  </a:cubicBezTo>
                  <a:cubicBezTo>
                    <a:pt x="888" y="2"/>
                    <a:pt x="864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3"/>
            <p:cNvSpPr/>
            <p:nvPr/>
          </p:nvSpPr>
          <p:spPr>
            <a:xfrm>
              <a:off x="3797875" y="1376425"/>
              <a:ext cx="24100" cy="18625"/>
            </a:xfrm>
            <a:custGeom>
              <a:avLst/>
              <a:gdLst/>
              <a:ahLst/>
              <a:cxnLst/>
              <a:rect l="l" t="t" r="r" b="b"/>
              <a:pathLst>
                <a:path w="964" h="745" extrusionOk="0">
                  <a:moveTo>
                    <a:pt x="34" y="1"/>
                  </a:moveTo>
                  <a:cubicBezTo>
                    <a:pt x="1" y="301"/>
                    <a:pt x="68" y="634"/>
                    <a:pt x="368" y="734"/>
                  </a:cubicBezTo>
                  <a:cubicBezTo>
                    <a:pt x="399" y="741"/>
                    <a:pt x="430" y="745"/>
                    <a:pt x="459" y="745"/>
                  </a:cubicBezTo>
                  <a:cubicBezTo>
                    <a:pt x="709" y="745"/>
                    <a:pt x="875" y="503"/>
                    <a:pt x="935" y="234"/>
                  </a:cubicBezTo>
                  <a:cubicBezTo>
                    <a:pt x="964" y="205"/>
                    <a:pt x="943" y="127"/>
                    <a:pt x="915" y="127"/>
                  </a:cubicBezTo>
                  <a:cubicBezTo>
                    <a:pt x="911" y="127"/>
                    <a:pt x="906" y="129"/>
                    <a:pt x="901" y="134"/>
                  </a:cubicBezTo>
                  <a:cubicBezTo>
                    <a:pt x="735" y="201"/>
                    <a:pt x="601" y="368"/>
                    <a:pt x="468" y="368"/>
                  </a:cubicBezTo>
                  <a:cubicBezTo>
                    <a:pt x="334" y="368"/>
                    <a:pt x="168" y="167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3"/>
            <p:cNvSpPr/>
            <p:nvPr/>
          </p:nvSpPr>
          <p:spPr>
            <a:xfrm>
              <a:off x="3876275" y="1499850"/>
              <a:ext cx="25875" cy="11700"/>
            </a:xfrm>
            <a:custGeom>
              <a:avLst/>
              <a:gdLst/>
              <a:ahLst/>
              <a:cxnLst/>
              <a:rect l="l" t="t" r="r" b="b"/>
              <a:pathLst>
                <a:path w="1035" h="468" extrusionOk="0">
                  <a:moveTo>
                    <a:pt x="968" y="0"/>
                  </a:moveTo>
                  <a:cubicBezTo>
                    <a:pt x="834" y="101"/>
                    <a:pt x="734" y="267"/>
                    <a:pt x="567" y="267"/>
                  </a:cubicBezTo>
                  <a:cubicBezTo>
                    <a:pt x="367" y="267"/>
                    <a:pt x="167" y="234"/>
                    <a:pt x="0" y="167"/>
                  </a:cubicBezTo>
                  <a:lnTo>
                    <a:pt x="0" y="167"/>
                  </a:lnTo>
                  <a:cubicBezTo>
                    <a:pt x="134" y="367"/>
                    <a:pt x="367" y="467"/>
                    <a:pt x="634" y="467"/>
                  </a:cubicBezTo>
                  <a:cubicBezTo>
                    <a:pt x="834" y="401"/>
                    <a:pt x="1001" y="234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3"/>
            <p:cNvSpPr/>
            <p:nvPr/>
          </p:nvSpPr>
          <p:spPr>
            <a:xfrm>
              <a:off x="3828750" y="1330475"/>
              <a:ext cx="64900" cy="151225"/>
            </a:xfrm>
            <a:custGeom>
              <a:avLst/>
              <a:gdLst/>
              <a:ahLst/>
              <a:cxnLst/>
              <a:rect l="l" t="t" r="r" b="b"/>
              <a:pathLst>
                <a:path w="2596" h="6049" extrusionOk="0">
                  <a:moveTo>
                    <a:pt x="1348" y="1"/>
                  </a:moveTo>
                  <a:cubicBezTo>
                    <a:pt x="1331" y="1"/>
                    <a:pt x="1314" y="12"/>
                    <a:pt x="1301" y="37"/>
                  </a:cubicBezTo>
                  <a:cubicBezTo>
                    <a:pt x="701" y="1638"/>
                    <a:pt x="267" y="3273"/>
                    <a:pt x="0" y="4941"/>
                  </a:cubicBezTo>
                  <a:cubicBezTo>
                    <a:pt x="0" y="4984"/>
                    <a:pt x="49" y="5000"/>
                    <a:pt x="124" y="5000"/>
                  </a:cubicBezTo>
                  <a:cubicBezTo>
                    <a:pt x="339" y="5000"/>
                    <a:pt x="768" y="4865"/>
                    <a:pt x="867" y="4841"/>
                  </a:cubicBezTo>
                  <a:lnTo>
                    <a:pt x="867" y="4841"/>
                  </a:lnTo>
                  <a:cubicBezTo>
                    <a:pt x="867" y="4841"/>
                    <a:pt x="734" y="5575"/>
                    <a:pt x="701" y="5942"/>
                  </a:cubicBezTo>
                  <a:cubicBezTo>
                    <a:pt x="701" y="5975"/>
                    <a:pt x="801" y="5975"/>
                    <a:pt x="901" y="6008"/>
                  </a:cubicBezTo>
                  <a:cubicBezTo>
                    <a:pt x="1023" y="6035"/>
                    <a:pt x="1149" y="6049"/>
                    <a:pt x="1274" y="6049"/>
                  </a:cubicBezTo>
                  <a:cubicBezTo>
                    <a:pt x="1762" y="6049"/>
                    <a:pt x="2250" y="5846"/>
                    <a:pt x="2569" y="5475"/>
                  </a:cubicBezTo>
                  <a:cubicBezTo>
                    <a:pt x="2596" y="5448"/>
                    <a:pt x="2579" y="5399"/>
                    <a:pt x="2554" y="5399"/>
                  </a:cubicBezTo>
                  <a:cubicBezTo>
                    <a:pt x="2548" y="5399"/>
                    <a:pt x="2542" y="5401"/>
                    <a:pt x="2535" y="5408"/>
                  </a:cubicBezTo>
                  <a:cubicBezTo>
                    <a:pt x="2125" y="5672"/>
                    <a:pt x="1637" y="5781"/>
                    <a:pt x="1163" y="5781"/>
                  </a:cubicBezTo>
                  <a:cubicBezTo>
                    <a:pt x="1097" y="5781"/>
                    <a:pt x="1032" y="5779"/>
                    <a:pt x="967" y="5775"/>
                  </a:cubicBezTo>
                  <a:cubicBezTo>
                    <a:pt x="934" y="5675"/>
                    <a:pt x="1268" y="4507"/>
                    <a:pt x="1201" y="4507"/>
                  </a:cubicBezTo>
                  <a:cubicBezTo>
                    <a:pt x="934" y="4507"/>
                    <a:pt x="667" y="4574"/>
                    <a:pt x="400" y="4641"/>
                  </a:cubicBezTo>
                  <a:cubicBezTo>
                    <a:pt x="634" y="3073"/>
                    <a:pt x="1168" y="1572"/>
                    <a:pt x="1401" y="71"/>
                  </a:cubicBezTo>
                  <a:cubicBezTo>
                    <a:pt x="1401" y="29"/>
                    <a:pt x="1376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3"/>
            <p:cNvSpPr/>
            <p:nvPr/>
          </p:nvSpPr>
          <p:spPr>
            <a:xfrm>
              <a:off x="3852925" y="1465650"/>
              <a:ext cx="44225" cy="31950"/>
            </a:xfrm>
            <a:custGeom>
              <a:avLst/>
              <a:gdLst/>
              <a:ahLst/>
              <a:cxnLst/>
              <a:rect l="l" t="t" r="r" b="b"/>
              <a:pathLst>
                <a:path w="1769" h="1278" extrusionOk="0">
                  <a:moveTo>
                    <a:pt x="1602" y="1"/>
                  </a:moveTo>
                  <a:cubicBezTo>
                    <a:pt x="1181" y="301"/>
                    <a:pt x="679" y="439"/>
                    <a:pt x="169" y="439"/>
                  </a:cubicBezTo>
                  <a:cubicBezTo>
                    <a:pt x="113" y="439"/>
                    <a:pt x="57" y="438"/>
                    <a:pt x="0" y="434"/>
                  </a:cubicBezTo>
                  <a:lnTo>
                    <a:pt x="0" y="434"/>
                  </a:lnTo>
                  <a:cubicBezTo>
                    <a:pt x="167" y="735"/>
                    <a:pt x="434" y="968"/>
                    <a:pt x="734" y="1168"/>
                  </a:cubicBezTo>
                  <a:cubicBezTo>
                    <a:pt x="870" y="1223"/>
                    <a:pt x="1029" y="1277"/>
                    <a:pt x="1173" y="1277"/>
                  </a:cubicBezTo>
                  <a:cubicBezTo>
                    <a:pt x="1206" y="1277"/>
                    <a:pt x="1237" y="1275"/>
                    <a:pt x="1268" y="1268"/>
                  </a:cubicBezTo>
                  <a:cubicBezTo>
                    <a:pt x="1702" y="1202"/>
                    <a:pt x="1768" y="835"/>
                    <a:pt x="1735" y="535"/>
                  </a:cubicBezTo>
                  <a:cubicBezTo>
                    <a:pt x="1702" y="334"/>
                    <a:pt x="1668" y="168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3"/>
            <p:cNvSpPr/>
            <p:nvPr/>
          </p:nvSpPr>
          <p:spPr>
            <a:xfrm>
              <a:off x="3871275" y="1478750"/>
              <a:ext cx="25875" cy="18850"/>
            </a:xfrm>
            <a:custGeom>
              <a:avLst/>
              <a:gdLst/>
              <a:ahLst/>
              <a:cxnLst/>
              <a:rect l="l" t="t" r="r" b="b"/>
              <a:pathLst>
                <a:path w="1035" h="754" extrusionOk="0">
                  <a:moveTo>
                    <a:pt x="860" y="0"/>
                  </a:moveTo>
                  <a:cubicBezTo>
                    <a:pt x="455" y="0"/>
                    <a:pt x="120" y="255"/>
                    <a:pt x="0" y="644"/>
                  </a:cubicBezTo>
                  <a:cubicBezTo>
                    <a:pt x="136" y="699"/>
                    <a:pt x="295" y="753"/>
                    <a:pt x="439" y="753"/>
                  </a:cubicBezTo>
                  <a:cubicBezTo>
                    <a:pt x="472" y="753"/>
                    <a:pt x="503" y="751"/>
                    <a:pt x="534" y="744"/>
                  </a:cubicBezTo>
                  <a:cubicBezTo>
                    <a:pt x="968" y="678"/>
                    <a:pt x="1034" y="311"/>
                    <a:pt x="1001" y="11"/>
                  </a:cubicBezTo>
                  <a:cubicBezTo>
                    <a:pt x="953" y="4"/>
                    <a:pt x="906" y="0"/>
                    <a:pt x="860" y="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3"/>
            <p:cNvSpPr/>
            <p:nvPr/>
          </p:nvSpPr>
          <p:spPr>
            <a:xfrm>
              <a:off x="3776200" y="1147725"/>
              <a:ext cx="374450" cy="284600"/>
            </a:xfrm>
            <a:custGeom>
              <a:avLst/>
              <a:gdLst/>
              <a:ahLst/>
              <a:cxnLst/>
              <a:rect l="l" t="t" r="r" b="b"/>
              <a:pathLst>
                <a:path w="14978" h="11384" extrusionOk="0">
                  <a:moveTo>
                    <a:pt x="6654" y="0"/>
                  </a:moveTo>
                  <a:cubicBezTo>
                    <a:pt x="4479" y="0"/>
                    <a:pt x="2394" y="739"/>
                    <a:pt x="1468" y="1943"/>
                  </a:cubicBezTo>
                  <a:cubicBezTo>
                    <a:pt x="1" y="3845"/>
                    <a:pt x="34" y="6647"/>
                    <a:pt x="34" y="6647"/>
                  </a:cubicBezTo>
                  <a:cubicBezTo>
                    <a:pt x="468" y="5546"/>
                    <a:pt x="1168" y="4545"/>
                    <a:pt x="2035" y="3745"/>
                  </a:cubicBezTo>
                  <a:cubicBezTo>
                    <a:pt x="2035" y="3745"/>
                    <a:pt x="3470" y="7281"/>
                    <a:pt x="8040" y="8148"/>
                  </a:cubicBezTo>
                  <a:cubicBezTo>
                    <a:pt x="7839" y="7581"/>
                    <a:pt x="7506" y="6513"/>
                    <a:pt x="7473" y="6347"/>
                  </a:cubicBezTo>
                  <a:lnTo>
                    <a:pt x="7473" y="6347"/>
                  </a:lnTo>
                  <a:cubicBezTo>
                    <a:pt x="8273" y="7481"/>
                    <a:pt x="9374" y="8381"/>
                    <a:pt x="10641" y="8915"/>
                  </a:cubicBezTo>
                  <a:cubicBezTo>
                    <a:pt x="10708" y="9983"/>
                    <a:pt x="11342" y="10917"/>
                    <a:pt x="12309" y="11384"/>
                  </a:cubicBezTo>
                  <a:cubicBezTo>
                    <a:pt x="12309" y="11384"/>
                    <a:pt x="14978" y="5313"/>
                    <a:pt x="12009" y="2044"/>
                  </a:cubicBezTo>
                  <a:cubicBezTo>
                    <a:pt x="10690" y="613"/>
                    <a:pt x="8635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3"/>
            <p:cNvSpPr/>
            <p:nvPr/>
          </p:nvSpPr>
          <p:spPr>
            <a:xfrm>
              <a:off x="3822900" y="1223200"/>
              <a:ext cx="125950" cy="130725"/>
            </a:xfrm>
            <a:custGeom>
              <a:avLst/>
              <a:gdLst/>
              <a:ahLst/>
              <a:cxnLst/>
              <a:rect l="l" t="t" r="r" b="b"/>
              <a:pathLst>
                <a:path w="5038" h="5229" extrusionOk="0">
                  <a:moveTo>
                    <a:pt x="46" y="0"/>
                  </a:moveTo>
                  <a:cubicBezTo>
                    <a:pt x="34" y="0"/>
                    <a:pt x="17" y="9"/>
                    <a:pt x="1" y="25"/>
                  </a:cubicBezTo>
                  <a:cubicBezTo>
                    <a:pt x="34" y="626"/>
                    <a:pt x="134" y="1259"/>
                    <a:pt x="367" y="1827"/>
                  </a:cubicBezTo>
                  <a:cubicBezTo>
                    <a:pt x="601" y="2394"/>
                    <a:pt x="968" y="2927"/>
                    <a:pt x="1402" y="3361"/>
                  </a:cubicBezTo>
                  <a:cubicBezTo>
                    <a:pt x="1768" y="3761"/>
                    <a:pt x="2202" y="4061"/>
                    <a:pt x="2702" y="4362"/>
                  </a:cubicBezTo>
                  <a:cubicBezTo>
                    <a:pt x="3436" y="4762"/>
                    <a:pt x="4204" y="5029"/>
                    <a:pt x="5037" y="5229"/>
                  </a:cubicBezTo>
                  <a:cubicBezTo>
                    <a:pt x="3737" y="4862"/>
                    <a:pt x="2569" y="4162"/>
                    <a:pt x="1668" y="3161"/>
                  </a:cubicBezTo>
                  <a:cubicBezTo>
                    <a:pt x="1301" y="2727"/>
                    <a:pt x="968" y="2260"/>
                    <a:pt x="701" y="1760"/>
                  </a:cubicBezTo>
                  <a:cubicBezTo>
                    <a:pt x="367" y="1226"/>
                    <a:pt x="167" y="626"/>
                    <a:pt x="67" y="25"/>
                  </a:cubicBezTo>
                  <a:cubicBezTo>
                    <a:pt x="67" y="9"/>
                    <a:pt x="5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3"/>
            <p:cNvSpPr/>
            <p:nvPr/>
          </p:nvSpPr>
          <p:spPr>
            <a:xfrm>
              <a:off x="4044725" y="1375850"/>
              <a:ext cx="102600" cy="114025"/>
            </a:xfrm>
            <a:custGeom>
              <a:avLst/>
              <a:gdLst/>
              <a:ahLst/>
              <a:cxnLst/>
              <a:rect l="l" t="t" r="r" b="b"/>
              <a:pathLst>
                <a:path w="4104" h="4561" extrusionOk="0">
                  <a:moveTo>
                    <a:pt x="2712" y="0"/>
                  </a:moveTo>
                  <a:cubicBezTo>
                    <a:pt x="1703" y="0"/>
                    <a:pt x="434" y="1825"/>
                    <a:pt x="434" y="1825"/>
                  </a:cubicBezTo>
                  <a:lnTo>
                    <a:pt x="1" y="3793"/>
                  </a:lnTo>
                  <a:cubicBezTo>
                    <a:pt x="67" y="3926"/>
                    <a:pt x="167" y="4093"/>
                    <a:pt x="301" y="4193"/>
                  </a:cubicBezTo>
                  <a:cubicBezTo>
                    <a:pt x="367" y="4293"/>
                    <a:pt x="468" y="4360"/>
                    <a:pt x="568" y="4427"/>
                  </a:cubicBezTo>
                  <a:cubicBezTo>
                    <a:pt x="701" y="4493"/>
                    <a:pt x="834" y="4527"/>
                    <a:pt x="1001" y="4560"/>
                  </a:cubicBezTo>
                  <a:lnTo>
                    <a:pt x="1335" y="4560"/>
                  </a:lnTo>
                  <a:cubicBezTo>
                    <a:pt x="1468" y="4527"/>
                    <a:pt x="1568" y="4493"/>
                    <a:pt x="1668" y="4460"/>
                  </a:cubicBezTo>
                  <a:cubicBezTo>
                    <a:pt x="2903" y="3993"/>
                    <a:pt x="4103" y="657"/>
                    <a:pt x="3069" y="90"/>
                  </a:cubicBezTo>
                  <a:cubicBezTo>
                    <a:pt x="2956" y="28"/>
                    <a:pt x="2836" y="0"/>
                    <a:pt x="2712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3"/>
            <p:cNvSpPr/>
            <p:nvPr/>
          </p:nvSpPr>
          <p:spPr>
            <a:xfrm>
              <a:off x="4060875" y="1402275"/>
              <a:ext cx="50600" cy="70950"/>
            </a:xfrm>
            <a:custGeom>
              <a:avLst/>
              <a:gdLst/>
              <a:ahLst/>
              <a:cxnLst/>
              <a:rect l="l" t="t" r="r" b="b"/>
              <a:pathLst>
                <a:path w="2024" h="2838" extrusionOk="0">
                  <a:moveTo>
                    <a:pt x="2023" y="1"/>
                  </a:moveTo>
                  <a:cubicBezTo>
                    <a:pt x="856" y="101"/>
                    <a:pt x="22" y="1635"/>
                    <a:pt x="22" y="2736"/>
                  </a:cubicBezTo>
                  <a:cubicBezTo>
                    <a:pt x="0" y="2801"/>
                    <a:pt x="48" y="2837"/>
                    <a:pt x="94" y="2837"/>
                  </a:cubicBezTo>
                  <a:cubicBezTo>
                    <a:pt x="119" y="2837"/>
                    <a:pt x="143" y="2826"/>
                    <a:pt x="155" y="2803"/>
                  </a:cubicBezTo>
                  <a:cubicBezTo>
                    <a:pt x="289" y="2569"/>
                    <a:pt x="422" y="2336"/>
                    <a:pt x="589" y="2136"/>
                  </a:cubicBezTo>
                  <a:cubicBezTo>
                    <a:pt x="749" y="1922"/>
                    <a:pt x="994" y="1815"/>
                    <a:pt x="1240" y="1815"/>
                  </a:cubicBezTo>
                  <a:cubicBezTo>
                    <a:pt x="1301" y="1815"/>
                    <a:pt x="1363" y="1822"/>
                    <a:pt x="1423" y="1835"/>
                  </a:cubicBezTo>
                  <a:cubicBezTo>
                    <a:pt x="1429" y="1842"/>
                    <a:pt x="1435" y="1845"/>
                    <a:pt x="1439" y="1845"/>
                  </a:cubicBezTo>
                  <a:cubicBezTo>
                    <a:pt x="1456" y="1845"/>
                    <a:pt x="1456" y="1802"/>
                    <a:pt x="1456" y="1802"/>
                  </a:cubicBezTo>
                  <a:cubicBezTo>
                    <a:pt x="1328" y="1700"/>
                    <a:pt x="1175" y="1651"/>
                    <a:pt x="1025" y="1651"/>
                  </a:cubicBezTo>
                  <a:cubicBezTo>
                    <a:pt x="783" y="1651"/>
                    <a:pt x="545" y="1776"/>
                    <a:pt x="422" y="2002"/>
                  </a:cubicBezTo>
                  <a:cubicBezTo>
                    <a:pt x="722" y="1168"/>
                    <a:pt x="1189" y="368"/>
                    <a:pt x="2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3"/>
            <p:cNvSpPr/>
            <p:nvPr/>
          </p:nvSpPr>
          <p:spPr>
            <a:xfrm>
              <a:off x="4064950" y="1468925"/>
              <a:ext cx="20675" cy="17000"/>
            </a:xfrm>
            <a:custGeom>
              <a:avLst/>
              <a:gdLst/>
              <a:ahLst/>
              <a:cxnLst/>
              <a:rect l="l" t="t" r="r" b="b"/>
              <a:pathLst>
                <a:path w="827" h="680" extrusionOk="0">
                  <a:moveTo>
                    <a:pt x="447" y="1"/>
                  </a:moveTo>
                  <a:cubicBezTo>
                    <a:pt x="173" y="1"/>
                    <a:pt x="1" y="284"/>
                    <a:pt x="159" y="537"/>
                  </a:cubicBezTo>
                  <a:cubicBezTo>
                    <a:pt x="215" y="635"/>
                    <a:pt x="317" y="680"/>
                    <a:pt x="422" y="680"/>
                  </a:cubicBezTo>
                  <a:cubicBezTo>
                    <a:pt x="569" y="680"/>
                    <a:pt x="721" y="592"/>
                    <a:pt x="759" y="437"/>
                  </a:cubicBezTo>
                  <a:cubicBezTo>
                    <a:pt x="826" y="237"/>
                    <a:pt x="693" y="37"/>
                    <a:pt x="492" y="3"/>
                  </a:cubicBezTo>
                  <a:cubicBezTo>
                    <a:pt x="477" y="2"/>
                    <a:pt x="462" y="1"/>
                    <a:pt x="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3"/>
            <p:cNvSpPr/>
            <p:nvPr/>
          </p:nvSpPr>
          <p:spPr>
            <a:xfrm>
              <a:off x="4089900" y="1459700"/>
              <a:ext cx="12400" cy="9500"/>
            </a:xfrm>
            <a:custGeom>
              <a:avLst/>
              <a:gdLst/>
              <a:ahLst/>
              <a:cxnLst/>
              <a:rect l="l" t="t" r="r" b="b"/>
              <a:pathLst>
                <a:path w="496" h="380" extrusionOk="0">
                  <a:moveTo>
                    <a:pt x="216" y="1"/>
                  </a:moveTo>
                  <a:cubicBezTo>
                    <a:pt x="1" y="1"/>
                    <a:pt x="232" y="379"/>
                    <a:pt x="375" y="379"/>
                  </a:cubicBezTo>
                  <a:cubicBezTo>
                    <a:pt x="415" y="379"/>
                    <a:pt x="448" y="349"/>
                    <a:pt x="462" y="272"/>
                  </a:cubicBezTo>
                  <a:cubicBezTo>
                    <a:pt x="495" y="139"/>
                    <a:pt x="395" y="5"/>
                    <a:pt x="262" y="5"/>
                  </a:cubicBezTo>
                  <a:cubicBezTo>
                    <a:pt x="245" y="2"/>
                    <a:pt x="230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3"/>
            <p:cNvSpPr/>
            <p:nvPr/>
          </p:nvSpPr>
          <p:spPr>
            <a:xfrm>
              <a:off x="2347675" y="1025350"/>
              <a:ext cx="1400200" cy="1400175"/>
            </a:xfrm>
            <a:custGeom>
              <a:avLst/>
              <a:gdLst/>
              <a:ahLst/>
              <a:cxnLst/>
              <a:rect l="l" t="t" r="r" b="b"/>
              <a:pathLst>
                <a:path w="56008" h="56007" extrusionOk="0">
                  <a:moveTo>
                    <a:pt x="27987" y="0"/>
                  </a:moveTo>
                  <a:cubicBezTo>
                    <a:pt x="12510" y="0"/>
                    <a:pt x="1" y="12543"/>
                    <a:pt x="1" y="27987"/>
                  </a:cubicBezTo>
                  <a:cubicBezTo>
                    <a:pt x="1" y="43465"/>
                    <a:pt x="12510" y="56007"/>
                    <a:pt x="27987" y="56007"/>
                  </a:cubicBezTo>
                  <a:cubicBezTo>
                    <a:pt x="43465" y="56007"/>
                    <a:pt x="56007" y="43465"/>
                    <a:pt x="56007" y="27987"/>
                  </a:cubicBezTo>
                  <a:cubicBezTo>
                    <a:pt x="56007" y="12543"/>
                    <a:pt x="43465" y="0"/>
                    <a:pt x="27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3"/>
            <p:cNvSpPr/>
            <p:nvPr/>
          </p:nvSpPr>
          <p:spPr>
            <a:xfrm>
              <a:off x="2237650" y="1024675"/>
              <a:ext cx="1561100" cy="1400850"/>
            </a:xfrm>
            <a:custGeom>
              <a:avLst/>
              <a:gdLst/>
              <a:ahLst/>
              <a:cxnLst/>
              <a:rect l="l" t="t" r="r" b="b"/>
              <a:pathLst>
                <a:path w="62444" h="56034" extrusionOk="0">
                  <a:moveTo>
                    <a:pt x="32454" y="1"/>
                  </a:moveTo>
                  <a:cubicBezTo>
                    <a:pt x="20766" y="1"/>
                    <a:pt x="9515" y="7353"/>
                    <a:pt x="5669" y="19641"/>
                  </a:cubicBezTo>
                  <a:cubicBezTo>
                    <a:pt x="0" y="37682"/>
                    <a:pt x="13467" y="56023"/>
                    <a:pt x="32372" y="56034"/>
                  </a:cubicBezTo>
                  <a:lnTo>
                    <a:pt x="32372" y="56034"/>
                  </a:lnTo>
                  <a:cubicBezTo>
                    <a:pt x="42106" y="56028"/>
                    <a:pt x="51138" y="50992"/>
                    <a:pt x="56239" y="42691"/>
                  </a:cubicBezTo>
                  <a:cubicBezTo>
                    <a:pt x="61342" y="34418"/>
                    <a:pt x="61776" y="24078"/>
                    <a:pt x="57373" y="15372"/>
                  </a:cubicBezTo>
                  <a:lnTo>
                    <a:pt x="57373" y="15372"/>
                  </a:lnTo>
                  <a:cubicBezTo>
                    <a:pt x="62443" y="26379"/>
                    <a:pt x="58640" y="39422"/>
                    <a:pt x="48467" y="45993"/>
                  </a:cubicBezTo>
                  <a:cubicBezTo>
                    <a:pt x="44411" y="48600"/>
                    <a:pt x="39835" y="49865"/>
                    <a:pt x="35296" y="49865"/>
                  </a:cubicBezTo>
                  <a:cubicBezTo>
                    <a:pt x="28449" y="49865"/>
                    <a:pt x="21685" y="46986"/>
                    <a:pt x="16911" y="41490"/>
                  </a:cubicBezTo>
                  <a:cubicBezTo>
                    <a:pt x="8972" y="32384"/>
                    <a:pt x="8938" y="18807"/>
                    <a:pt x="16844" y="9634"/>
                  </a:cubicBezTo>
                  <a:cubicBezTo>
                    <a:pt x="21615" y="4099"/>
                    <a:pt x="28389" y="1199"/>
                    <a:pt x="35255" y="1199"/>
                  </a:cubicBezTo>
                  <a:cubicBezTo>
                    <a:pt x="39767" y="1199"/>
                    <a:pt x="44319" y="2451"/>
                    <a:pt x="48366" y="5031"/>
                  </a:cubicBezTo>
                  <a:cubicBezTo>
                    <a:pt x="43437" y="1596"/>
                    <a:pt x="37898" y="1"/>
                    <a:pt x="32454" y="1"/>
                  </a:cubicBezTo>
                  <a:close/>
                  <a:moveTo>
                    <a:pt x="32372" y="56034"/>
                  </a:moveTo>
                  <a:cubicBezTo>
                    <a:pt x="32366" y="56034"/>
                    <a:pt x="32361" y="56034"/>
                    <a:pt x="32355" y="56034"/>
                  </a:cubicBezTo>
                  <a:lnTo>
                    <a:pt x="32388" y="56034"/>
                  </a:lnTo>
                  <a:cubicBezTo>
                    <a:pt x="32383" y="56034"/>
                    <a:pt x="32377" y="56034"/>
                    <a:pt x="32372" y="56034"/>
                  </a:cubicBezTo>
                  <a:close/>
                </a:path>
              </a:pathLst>
            </a:custGeom>
            <a:solidFill>
              <a:srgbClr val="D1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63"/>
            <p:cNvSpPr/>
            <p:nvPr/>
          </p:nvSpPr>
          <p:spPr>
            <a:xfrm>
              <a:off x="2614550" y="1488175"/>
              <a:ext cx="196825" cy="197675"/>
            </a:xfrm>
            <a:custGeom>
              <a:avLst/>
              <a:gdLst/>
              <a:ahLst/>
              <a:cxnLst/>
              <a:rect l="l" t="t" r="r" b="b"/>
              <a:pathLst>
                <a:path w="7873" h="7907" extrusionOk="0">
                  <a:moveTo>
                    <a:pt x="3936" y="0"/>
                  </a:moveTo>
                  <a:cubicBezTo>
                    <a:pt x="1768" y="0"/>
                    <a:pt x="0" y="1768"/>
                    <a:pt x="0" y="3937"/>
                  </a:cubicBezTo>
                  <a:cubicBezTo>
                    <a:pt x="0" y="6138"/>
                    <a:pt x="1768" y="7906"/>
                    <a:pt x="3936" y="7906"/>
                  </a:cubicBezTo>
                  <a:cubicBezTo>
                    <a:pt x="6104" y="7906"/>
                    <a:pt x="7872" y="6138"/>
                    <a:pt x="7872" y="3937"/>
                  </a:cubicBezTo>
                  <a:cubicBezTo>
                    <a:pt x="7872" y="1768"/>
                    <a:pt x="6104" y="0"/>
                    <a:pt x="3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63"/>
            <p:cNvSpPr/>
            <p:nvPr/>
          </p:nvSpPr>
          <p:spPr>
            <a:xfrm>
              <a:off x="3283350" y="1488175"/>
              <a:ext cx="196825" cy="197675"/>
            </a:xfrm>
            <a:custGeom>
              <a:avLst/>
              <a:gdLst/>
              <a:ahLst/>
              <a:cxnLst/>
              <a:rect l="l" t="t" r="r" b="b"/>
              <a:pathLst>
                <a:path w="7873" h="7907" extrusionOk="0">
                  <a:moveTo>
                    <a:pt x="3937" y="0"/>
                  </a:moveTo>
                  <a:cubicBezTo>
                    <a:pt x="1768" y="0"/>
                    <a:pt x="0" y="1768"/>
                    <a:pt x="0" y="3937"/>
                  </a:cubicBezTo>
                  <a:cubicBezTo>
                    <a:pt x="0" y="6138"/>
                    <a:pt x="1768" y="7906"/>
                    <a:pt x="3937" y="7906"/>
                  </a:cubicBezTo>
                  <a:cubicBezTo>
                    <a:pt x="6105" y="7906"/>
                    <a:pt x="7873" y="6138"/>
                    <a:pt x="7873" y="3937"/>
                  </a:cubicBezTo>
                  <a:cubicBezTo>
                    <a:pt x="7873" y="1768"/>
                    <a:pt x="6105" y="0"/>
                    <a:pt x="3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3"/>
            <p:cNvSpPr/>
            <p:nvPr/>
          </p:nvSpPr>
          <p:spPr>
            <a:xfrm>
              <a:off x="2898900" y="1557400"/>
              <a:ext cx="296900" cy="148450"/>
            </a:xfrm>
            <a:custGeom>
              <a:avLst/>
              <a:gdLst/>
              <a:ahLst/>
              <a:cxnLst/>
              <a:rect l="l" t="t" r="r" b="b"/>
              <a:pathLst>
                <a:path w="11876" h="5938" extrusionOk="0">
                  <a:moveTo>
                    <a:pt x="1" y="0"/>
                  </a:moveTo>
                  <a:cubicBezTo>
                    <a:pt x="1" y="3269"/>
                    <a:pt x="2669" y="5938"/>
                    <a:pt x="5938" y="5938"/>
                  </a:cubicBezTo>
                  <a:cubicBezTo>
                    <a:pt x="9241" y="5938"/>
                    <a:pt x="11876" y="3269"/>
                    <a:pt x="1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63"/>
            <p:cNvSpPr/>
            <p:nvPr/>
          </p:nvSpPr>
          <p:spPr>
            <a:xfrm>
              <a:off x="2931425" y="1607425"/>
              <a:ext cx="231875" cy="98225"/>
            </a:xfrm>
            <a:custGeom>
              <a:avLst/>
              <a:gdLst/>
              <a:ahLst/>
              <a:cxnLst/>
              <a:rect l="l" t="t" r="r" b="b"/>
              <a:pathLst>
                <a:path w="9275" h="3929" extrusionOk="0">
                  <a:moveTo>
                    <a:pt x="4637" y="1"/>
                  </a:moveTo>
                  <a:cubicBezTo>
                    <a:pt x="2986" y="1"/>
                    <a:pt x="1335" y="568"/>
                    <a:pt x="1" y="1702"/>
                  </a:cubicBezTo>
                  <a:cubicBezTo>
                    <a:pt x="1202" y="3186"/>
                    <a:pt x="2928" y="3928"/>
                    <a:pt x="4650" y="3928"/>
                  </a:cubicBezTo>
                  <a:cubicBezTo>
                    <a:pt x="6372" y="3928"/>
                    <a:pt x="8090" y="3186"/>
                    <a:pt x="9274" y="1702"/>
                  </a:cubicBezTo>
                  <a:cubicBezTo>
                    <a:pt x="7940" y="568"/>
                    <a:pt x="6289" y="1"/>
                    <a:pt x="463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63"/>
            <p:cNvSpPr/>
            <p:nvPr/>
          </p:nvSpPr>
          <p:spPr>
            <a:xfrm>
              <a:off x="3553325" y="1679600"/>
              <a:ext cx="712425" cy="801150"/>
            </a:xfrm>
            <a:custGeom>
              <a:avLst/>
              <a:gdLst/>
              <a:ahLst/>
              <a:cxnLst/>
              <a:rect l="l" t="t" r="r" b="b"/>
              <a:pathLst>
                <a:path w="28497" h="32046" extrusionOk="0">
                  <a:moveTo>
                    <a:pt x="22746" y="1"/>
                  </a:moveTo>
                  <a:cubicBezTo>
                    <a:pt x="22002" y="1"/>
                    <a:pt x="21260" y="929"/>
                    <a:pt x="20691" y="3518"/>
                  </a:cubicBezTo>
                  <a:cubicBezTo>
                    <a:pt x="19123" y="10657"/>
                    <a:pt x="18022" y="15960"/>
                    <a:pt x="17822" y="16527"/>
                  </a:cubicBezTo>
                  <a:cubicBezTo>
                    <a:pt x="17488" y="17562"/>
                    <a:pt x="3779" y="19897"/>
                    <a:pt x="1644" y="20597"/>
                  </a:cubicBezTo>
                  <a:cubicBezTo>
                    <a:pt x="0" y="21090"/>
                    <a:pt x="1693" y="32046"/>
                    <a:pt x="3275" y="32046"/>
                  </a:cubicBezTo>
                  <a:cubicBezTo>
                    <a:pt x="3298" y="32046"/>
                    <a:pt x="3322" y="32043"/>
                    <a:pt x="3345" y="32039"/>
                  </a:cubicBezTo>
                  <a:cubicBezTo>
                    <a:pt x="7781" y="31071"/>
                    <a:pt x="18155" y="29603"/>
                    <a:pt x="24593" y="26334"/>
                  </a:cubicBezTo>
                  <a:cubicBezTo>
                    <a:pt x="28496" y="24366"/>
                    <a:pt x="27028" y="13125"/>
                    <a:pt x="25794" y="4952"/>
                  </a:cubicBezTo>
                  <a:cubicBezTo>
                    <a:pt x="25533" y="3256"/>
                    <a:pt x="24138" y="1"/>
                    <a:pt x="2274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3"/>
            <p:cNvSpPr/>
            <p:nvPr/>
          </p:nvSpPr>
          <p:spPr>
            <a:xfrm>
              <a:off x="3079875" y="2194525"/>
              <a:ext cx="571250" cy="334300"/>
            </a:xfrm>
            <a:custGeom>
              <a:avLst/>
              <a:gdLst/>
              <a:ahLst/>
              <a:cxnLst/>
              <a:rect l="l" t="t" r="r" b="b"/>
              <a:pathLst>
                <a:path w="22850" h="13372" extrusionOk="0">
                  <a:moveTo>
                    <a:pt x="20582" y="0"/>
                  </a:moveTo>
                  <a:cubicBezTo>
                    <a:pt x="19047" y="467"/>
                    <a:pt x="11642" y="3569"/>
                    <a:pt x="6205" y="4703"/>
                  </a:cubicBezTo>
                  <a:cubicBezTo>
                    <a:pt x="5781" y="4787"/>
                    <a:pt x="5320" y="4815"/>
                    <a:pt x="4847" y="4815"/>
                  </a:cubicBezTo>
                  <a:cubicBezTo>
                    <a:pt x="3886" y="4815"/>
                    <a:pt x="2877" y="4699"/>
                    <a:pt x="2044" y="4699"/>
                  </a:cubicBezTo>
                  <a:cubicBezTo>
                    <a:pt x="999" y="4699"/>
                    <a:pt x="228" y="4881"/>
                    <a:pt x="167" y="5704"/>
                  </a:cubicBezTo>
                  <a:cubicBezTo>
                    <a:pt x="0" y="7305"/>
                    <a:pt x="2535" y="7939"/>
                    <a:pt x="2535" y="7939"/>
                  </a:cubicBezTo>
                  <a:cubicBezTo>
                    <a:pt x="2535" y="7939"/>
                    <a:pt x="2802" y="9207"/>
                    <a:pt x="4670" y="10341"/>
                  </a:cubicBezTo>
                  <a:cubicBezTo>
                    <a:pt x="4670" y="10341"/>
                    <a:pt x="5037" y="11508"/>
                    <a:pt x="7205" y="12042"/>
                  </a:cubicBezTo>
                  <a:cubicBezTo>
                    <a:pt x="7572" y="12476"/>
                    <a:pt x="8039" y="12776"/>
                    <a:pt x="8573" y="12909"/>
                  </a:cubicBezTo>
                  <a:cubicBezTo>
                    <a:pt x="9781" y="13236"/>
                    <a:pt x="11016" y="13372"/>
                    <a:pt x="12256" y="13372"/>
                  </a:cubicBezTo>
                  <a:cubicBezTo>
                    <a:pt x="15947" y="13372"/>
                    <a:pt x="19679" y="12174"/>
                    <a:pt x="22850" y="11275"/>
                  </a:cubicBezTo>
                  <a:lnTo>
                    <a:pt x="20582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3"/>
            <p:cNvSpPr/>
            <p:nvPr/>
          </p:nvSpPr>
          <p:spPr>
            <a:xfrm>
              <a:off x="3144075" y="2382150"/>
              <a:ext cx="256050" cy="24725"/>
            </a:xfrm>
            <a:custGeom>
              <a:avLst/>
              <a:gdLst/>
              <a:ahLst/>
              <a:cxnLst/>
              <a:rect l="l" t="t" r="r" b="b"/>
              <a:pathLst>
                <a:path w="10242" h="989" extrusionOk="0">
                  <a:moveTo>
                    <a:pt x="10141" y="0"/>
                  </a:moveTo>
                  <a:cubicBezTo>
                    <a:pt x="8574" y="367"/>
                    <a:pt x="6972" y="601"/>
                    <a:pt x="5338" y="701"/>
                  </a:cubicBezTo>
                  <a:cubicBezTo>
                    <a:pt x="5117" y="705"/>
                    <a:pt x="4896" y="707"/>
                    <a:pt x="4675" y="707"/>
                  </a:cubicBezTo>
                  <a:cubicBezTo>
                    <a:pt x="3128" y="707"/>
                    <a:pt x="1581" y="605"/>
                    <a:pt x="34" y="401"/>
                  </a:cubicBezTo>
                  <a:cubicBezTo>
                    <a:pt x="1" y="434"/>
                    <a:pt x="1" y="467"/>
                    <a:pt x="34" y="501"/>
                  </a:cubicBezTo>
                  <a:cubicBezTo>
                    <a:pt x="1458" y="825"/>
                    <a:pt x="2906" y="988"/>
                    <a:pt x="4349" y="988"/>
                  </a:cubicBezTo>
                  <a:cubicBezTo>
                    <a:pt x="6322" y="988"/>
                    <a:pt x="8287" y="683"/>
                    <a:pt x="10175" y="67"/>
                  </a:cubicBezTo>
                  <a:cubicBezTo>
                    <a:pt x="10241" y="67"/>
                    <a:pt x="10241" y="0"/>
                    <a:pt x="10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3"/>
            <p:cNvSpPr/>
            <p:nvPr/>
          </p:nvSpPr>
          <p:spPr>
            <a:xfrm>
              <a:off x="3195775" y="2451375"/>
              <a:ext cx="233450" cy="23175"/>
            </a:xfrm>
            <a:custGeom>
              <a:avLst/>
              <a:gdLst/>
              <a:ahLst/>
              <a:cxnLst/>
              <a:rect l="l" t="t" r="r" b="b"/>
              <a:pathLst>
                <a:path w="9338" h="927" extrusionOk="0">
                  <a:moveTo>
                    <a:pt x="34" y="0"/>
                  </a:moveTo>
                  <a:cubicBezTo>
                    <a:pt x="34" y="0"/>
                    <a:pt x="1" y="0"/>
                    <a:pt x="34" y="33"/>
                  </a:cubicBezTo>
                  <a:cubicBezTo>
                    <a:pt x="1795" y="627"/>
                    <a:pt x="3637" y="927"/>
                    <a:pt x="5478" y="927"/>
                  </a:cubicBezTo>
                  <a:cubicBezTo>
                    <a:pt x="6742" y="927"/>
                    <a:pt x="8005" y="786"/>
                    <a:pt x="9241" y="500"/>
                  </a:cubicBezTo>
                  <a:cubicBezTo>
                    <a:pt x="9322" y="473"/>
                    <a:pt x="9337" y="425"/>
                    <a:pt x="9287" y="425"/>
                  </a:cubicBezTo>
                  <a:cubicBezTo>
                    <a:pt x="9275" y="425"/>
                    <a:pt x="9260" y="427"/>
                    <a:pt x="9241" y="434"/>
                  </a:cubicBezTo>
                  <a:cubicBezTo>
                    <a:pt x="8492" y="529"/>
                    <a:pt x="7460" y="655"/>
                    <a:pt x="6059" y="655"/>
                  </a:cubicBezTo>
                  <a:cubicBezTo>
                    <a:pt x="4530" y="655"/>
                    <a:pt x="2559" y="505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3"/>
            <p:cNvSpPr/>
            <p:nvPr/>
          </p:nvSpPr>
          <p:spPr>
            <a:xfrm>
              <a:off x="3260000" y="2495550"/>
              <a:ext cx="184325" cy="17350"/>
            </a:xfrm>
            <a:custGeom>
              <a:avLst/>
              <a:gdLst/>
              <a:ahLst/>
              <a:cxnLst/>
              <a:rect l="l" t="t" r="r" b="b"/>
              <a:pathLst>
                <a:path w="7373" h="694" extrusionOk="0">
                  <a:moveTo>
                    <a:pt x="34" y="1"/>
                  </a:moveTo>
                  <a:cubicBezTo>
                    <a:pt x="34" y="1"/>
                    <a:pt x="0" y="34"/>
                    <a:pt x="34" y="34"/>
                  </a:cubicBezTo>
                  <a:cubicBezTo>
                    <a:pt x="1827" y="511"/>
                    <a:pt x="2999" y="694"/>
                    <a:pt x="4210" y="694"/>
                  </a:cubicBezTo>
                  <a:cubicBezTo>
                    <a:pt x="5116" y="694"/>
                    <a:pt x="6045" y="592"/>
                    <a:pt x="7272" y="435"/>
                  </a:cubicBezTo>
                  <a:cubicBezTo>
                    <a:pt x="7372" y="435"/>
                    <a:pt x="7372" y="368"/>
                    <a:pt x="7239" y="368"/>
                  </a:cubicBezTo>
                  <a:cubicBezTo>
                    <a:pt x="6419" y="440"/>
                    <a:pt x="5687" y="474"/>
                    <a:pt x="4985" y="474"/>
                  </a:cubicBezTo>
                  <a:cubicBezTo>
                    <a:pt x="3403" y="474"/>
                    <a:pt x="1974" y="3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3"/>
            <p:cNvSpPr/>
            <p:nvPr/>
          </p:nvSpPr>
          <p:spPr>
            <a:xfrm>
              <a:off x="3196150" y="2147425"/>
              <a:ext cx="398275" cy="120500"/>
            </a:xfrm>
            <a:custGeom>
              <a:avLst/>
              <a:gdLst/>
              <a:ahLst/>
              <a:cxnLst/>
              <a:rect l="l" t="t" r="r" b="b"/>
              <a:pathLst>
                <a:path w="15931" h="4820" extrusionOk="0">
                  <a:moveTo>
                    <a:pt x="8744" y="0"/>
                  </a:moveTo>
                  <a:cubicBezTo>
                    <a:pt x="5654" y="0"/>
                    <a:pt x="1" y="878"/>
                    <a:pt x="86" y="2551"/>
                  </a:cubicBezTo>
                  <a:cubicBezTo>
                    <a:pt x="128" y="3757"/>
                    <a:pt x="2308" y="3952"/>
                    <a:pt x="4268" y="3952"/>
                  </a:cubicBezTo>
                  <a:cubicBezTo>
                    <a:pt x="5204" y="3952"/>
                    <a:pt x="6090" y="3908"/>
                    <a:pt x="6668" y="3908"/>
                  </a:cubicBezTo>
                  <a:cubicBezTo>
                    <a:pt x="6821" y="3908"/>
                    <a:pt x="6952" y="3911"/>
                    <a:pt x="7058" y="3919"/>
                  </a:cubicBezTo>
                  <a:cubicBezTo>
                    <a:pt x="8425" y="4052"/>
                    <a:pt x="8659" y="4386"/>
                    <a:pt x="8025" y="4819"/>
                  </a:cubicBezTo>
                  <a:cubicBezTo>
                    <a:pt x="10927" y="3852"/>
                    <a:pt x="14430" y="2351"/>
                    <a:pt x="15931" y="1884"/>
                  </a:cubicBezTo>
                  <a:cubicBezTo>
                    <a:pt x="15931" y="1884"/>
                    <a:pt x="12361" y="483"/>
                    <a:pt x="10093" y="83"/>
                  </a:cubicBezTo>
                  <a:cubicBezTo>
                    <a:pt x="9753" y="28"/>
                    <a:pt x="9288" y="0"/>
                    <a:pt x="874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3"/>
            <p:cNvSpPr/>
            <p:nvPr/>
          </p:nvSpPr>
          <p:spPr>
            <a:xfrm>
              <a:off x="4017200" y="1644200"/>
              <a:ext cx="242700" cy="373550"/>
            </a:xfrm>
            <a:custGeom>
              <a:avLst/>
              <a:gdLst/>
              <a:ahLst/>
              <a:cxnLst/>
              <a:rect l="l" t="t" r="r" b="b"/>
              <a:pathLst>
                <a:path w="9708" h="14942" extrusionOk="0">
                  <a:moveTo>
                    <a:pt x="3711" y="0"/>
                  </a:moveTo>
                  <a:cubicBezTo>
                    <a:pt x="2895" y="0"/>
                    <a:pt x="2196" y="1047"/>
                    <a:pt x="1635" y="2933"/>
                  </a:cubicBezTo>
                  <a:cubicBezTo>
                    <a:pt x="801" y="5768"/>
                    <a:pt x="1" y="10972"/>
                    <a:pt x="1" y="10972"/>
                  </a:cubicBezTo>
                  <a:lnTo>
                    <a:pt x="9708" y="14941"/>
                  </a:lnTo>
                  <a:cubicBezTo>
                    <a:pt x="9708" y="14941"/>
                    <a:pt x="7706" y="6002"/>
                    <a:pt x="6372" y="3099"/>
                  </a:cubicBezTo>
                  <a:cubicBezTo>
                    <a:pt x="5390" y="972"/>
                    <a:pt x="4496" y="0"/>
                    <a:pt x="371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3"/>
            <p:cNvSpPr/>
            <p:nvPr/>
          </p:nvSpPr>
          <p:spPr>
            <a:xfrm>
              <a:off x="4021375" y="1886800"/>
              <a:ext cx="4200" cy="17525"/>
            </a:xfrm>
            <a:custGeom>
              <a:avLst/>
              <a:gdLst/>
              <a:ahLst/>
              <a:cxnLst/>
              <a:rect l="l" t="t" r="r" b="b"/>
              <a:pathLst>
                <a:path w="168" h="701" extrusionOk="0">
                  <a:moveTo>
                    <a:pt x="67" y="0"/>
                  </a:moveTo>
                  <a:cubicBezTo>
                    <a:pt x="34" y="134"/>
                    <a:pt x="1" y="267"/>
                    <a:pt x="1" y="367"/>
                  </a:cubicBezTo>
                  <a:cubicBezTo>
                    <a:pt x="34" y="501"/>
                    <a:pt x="101" y="601"/>
                    <a:pt x="167" y="701"/>
                  </a:cubicBezTo>
                  <a:cubicBezTo>
                    <a:pt x="167" y="467"/>
                    <a:pt x="134" y="234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3"/>
            <p:cNvSpPr/>
            <p:nvPr/>
          </p:nvSpPr>
          <p:spPr>
            <a:xfrm>
              <a:off x="4097275" y="1646625"/>
              <a:ext cx="11700" cy="36725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67" y="0"/>
                  </a:moveTo>
                  <a:lnTo>
                    <a:pt x="0" y="67"/>
                  </a:lnTo>
                  <a:cubicBezTo>
                    <a:pt x="33" y="267"/>
                    <a:pt x="67" y="467"/>
                    <a:pt x="133" y="667"/>
                  </a:cubicBezTo>
                  <a:cubicBezTo>
                    <a:pt x="200" y="934"/>
                    <a:pt x="334" y="1201"/>
                    <a:pt x="467" y="1468"/>
                  </a:cubicBezTo>
                  <a:cubicBezTo>
                    <a:pt x="467" y="1168"/>
                    <a:pt x="400" y="868"/>
                    <a:pt x="334" y="601"/>
                  </a:cubicBezTo>
                  <a:cubicBezTo>
                    <a:pt x="267" y="401"/>
                    <a:pt x="167" y="20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3"/>
            <p:cNvSpPr/>
            <p:nvPr/>
          </p:nvSpPr>
          <p:spPr>
            <a:xfrm>
              <a:off x="4203175" y="1864275"/>
              <a:ext cx="20875" cy="9200"/>
            </a:xfrm>
            <a:custGeom>
              <a:avLst/>
              <a:gdLst/>
              <a:ahLst/>
              <a:cxnLst/>
              <a:rect l="l" t="t" r="r" b="b"/>
              <a:pathLst>
                <a:path w="835" h="368" extrusionOk="0">
                  <a:moveTo>
                    <a:pt x="768" y="1"/>
                  </a:moveTo>
                  <a:cubicBezTo>
                    <a:pt x="501" y="101"/>
                    <a:pt x="234" y="201"/>
                    <a:pt x="0" y="367"/>
                  </a:cubicBezTo>
                  <a:cubicBezTo>
                    <a:pt x="267" y="334"/>
                    <a:pt x="534" y="301"/>
                    <a:pt x="834" y="234"/>
                  </a:cubicBezTo>
                  <a:cubicBezTo>
                    <a:pt x="801" y="167"/>
                    <a:pt x="768" y="67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3"/>
            <p:cNvSpPr/>
            <p:nvPr/>
          </p:nvSpPr>
          <p:spPr>
            <a:xfrm>
              <a:off x="4119775" y="1761700"/>
              <a:ext cx="20875" cy="37550"/>
            </a:xfrm>
            <a:custGeom>
              <a:avLst/>
              <a:gdLst/>
              <a:ahLst/>
              <a:cxnLst/>
              <a:rect l="l" t="t" r="r" b="b"/>
              <a:pathLst>
                <a:path w="835" h="1502" extrusionOk="0">
                  <a:moveTo>
                    <a:pt x="835" y="1"/>
                  </a:moveTo>
                  <a:lnTo>
                    <a:pt x="835" y="1"/>
                  </a:lnTo>
                  <a:cubicBezTo>
                    <a:pt x="634" y="234"/>
                    <a:pt x="468" y="468"/>
                    <a:pt x="334" y="734"/>
                  </a:cubicBezTo>
                  <a:cubicBezTo>
                    <a:pt x="201" y="968"/>
                    <a:pt x="67" y="1235"/>
                    <a:pt x="1" y="1502"/>
                  </a:cubicBezTo>
                  <a:cubicBezTo>
                    <a:pt x="201" y="1302"/>
                    <a:pt x="368" y="1068"/>
                    <a:pt x="501" y="801"/>
                  </a:cubicBezTo>
                  <a:cubicBezTo>
                    <a:pt x="634" y="568"/>
                    <a:pt x="735" y="301"/>
                    <a:pt x="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3"/>
            <p:cNvSpPr/>
            <p:nvPr/>
          </p:nvSpPr>
          <p:spPr>
            <a:xfrm>
              <a:off x="4013875" y="1822800"/>
              <a:ext cx="33375" cy="109050"/>
            </a:xfrm>
            <a:custGeom>
              <a:avLst/>
              <a:gdLst/>
              <a:ahLst/>
              <a:cxnLst/>
              <a:rect l="l" t="t" r="r" b="b"/>
              <a:pathLst>
                <a:path w="1335" h="4362" extrusionOk="0">
                  <a:moveTo>
                    <a:pt x="747" y="0"/>
                  </a:moveTo>
                  <a:cubicBezTo>
                    <a:pt x="726" y="0"/>
                    <a:pt x="701" y="8"/>
                    <a:pt x="701" y="25"/>
                  </a:cubicBezTo>
                  <a:cubicBezTo>
                    <a:pt x="634" y="425"/>
                    <a:pt x="567" y="692"/>
                    <a:pt x="501" y="1026"/>
                  </a:cubicBezTo>
                  <a:cubicBezTo>
                    <a:pt x="434" y="1259"/>
                    <a:pt x="401" y="1526"/>
                    <a:pt x="334" y="1760"/>
                  </a:cubicBezTo>
                  <a:lnTo>
                    <a:pt x="334" y="1559"/>
                  </a:lnTo>
                  <a:cubicBezTo>
                    <a:pt x="334" y="1226"/>
                    <a:pt x="301" y="892"/>
                    <a:pt x="301" y="559"/>
                  </a:cubicBezTo>
                  <a:cubicBezTo>
                    <a:pt x="301" y="525"/>
                    <a:pt x="284" y="509"/>
                    <a:pt x="267" y="509"/>
                  </a:cubicBezTo>
                  <a:cubicBezTo>
                    <a:pt x="251" y="509"/>
                    <a:pt x="234" y="525"/>
                    <a:pt x="234" y="559"/>
                  </a:cubicBezTo>
                  <a:cubicBezTo>
                    <a:pt x="234" y="892"/>
                    <a:pt x="200" y="1226"/>
                    <a:pt x="234" y="1559"/>
                  </a:cubicBezTo>
                  <a:cubicBezTo>
                    <a:pt x="234" y="1826"/>
                    <a:pt x="234" y="2093"/>
                    <a:pt x="267" y="2327"/>
                  </a:cubicBezTo>
                  <a:cubicBezTo>
                    <a:pt x="167" y="2860"/>
                    <a:pt x="67" y="3361"/>
                    <a:pt x="0" y="3894"/>
                  </a:cubicBezTo>
                  <a:cubicBezTo>
                    <a:pt x="434" y="4061"/>
                    <a:pt x="868" y="4228"/>
                    <a:pt x="1335" y="4361"/>
                  </a:cubicBezTo>
                  <a:cubicBezTo>
                    <a:pt x="1335" y="4361"/>
                    <a:pt x="1335" y="4328"/>
                    <a:pt x="1335" y="4328"/>
                  </a:cubicBezTo>
                  <a:cubicBezTo>
                    <a:pt x="934" y="4128"/>
                    <a:pt x="567" y="3961"/>
                    <a:pt x="167" y="3794"/>
                  </a:cubicBezTo>
                  <a:cubicBezTo>
                    <a:pt x="267" y="3194"/>
                    <a:pt x="401" y="2594"/>
                    <a:pt x="501" y="1960"/>
                  </a:cubicBezTo>
                  <a:cubicBezTo>
                    <a:pt x="534" y="1660"/>
                    <a:pt x="567" y="1359"/>
                    <a:pt x="634" y="1059"/>
                  </a:cubicBezTo>
                  <a:cubicBezTo>
                    <a:pt x="667" y="759"/>
                    <a:pt x="734" y="325"/>
                    <a:pt x="768" y="25"/>
                  </a:cubicBezTo>
                  <a:cubicBezTo>
                    <a:pt x="784" y="8"/>
                    <a:pt x="768" y="0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3"/>
            <p:cNvSpPr/>
            <p:nvPr/>
          </p:nvSpPr>
          <p:spPr>
            <a:xfrm>
              <a:off x="4032225" y="1895975"/>
              <a:ext cx="213325" cy="90325"/>
            </a:xfrm>
            <a:custGeom>
              <a:avLst/>
              <a:gdLst/>
              <a:ahLst/>
              <a:cxnLst/>
              <a:rect l="l" t="t" r="r" b="b"/>
              <a:pathLst>
                <a:path w="8533" h="3613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734" y="300"/>
                    <a:pt x="1435" y="667"/>
                    <a:pt x="2135" y="967"/>
                  </a:cubicBezTo>
                  <a:cubicBezTo>
                    <a:pt x="2836" y="1234"/>
                    <a:pt x="3536" y="1535"/>
                    <a:pt x="4237" y="1835"/>
                  </a:cubicBezTo>
                  <a:cubicBezTo>
                    <a:pt x="5671" y="2402"/>
                    <a:pt x="7072" y="3002"/>
                    <a:pt x="8440" y="3603"/>
                  </a:cubicBezTo>
                  <a:cubicBezTo>
                    <a:pt x="8453" y="3609"/>
                    <a:pt x="8465" y="3612"/>
                    <a:pt x="8475" y="3612"/>
                  </a:cubicBezTo>
                  <a:cubicBezTo>
                    <a:pt x="8517" y="3612"/>
                    <a:pt x="8533" y="3569"/>
                    <a:pt x="8506" y="3569"/>
                  </a:cubicBezTo>
                  <a:cubicBezTo>
                    <a:pt x="7105" y="2869"/>
                    <a:pt x="5738" y="2235"/>
                    <a:pt x="4337" y="1635"/>
                  </a:cubicBezTo>
                  <a:cubicBezTo>
                    <a:pt x="3603" y="1334"/>
                    <a:pt x="2902" y="1034"/>
                    <a:pt x="2202" y="767"/>
                  </a:cubicBezTo>
                  <a:cubicBezTo>
                    <a:pt x="1501" y="500"/>
                    <a:pt x="767" y="30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3"/>
            <p:cNvSpPr/>
            <p:nvPr/>
          </p:nvSpPr>
          <p:spPr>
            <a:xfrm>
              <a:off x="4208175" y="1815900"/>
              <a:ext cx="55075" cy="205175"/>
            </a:xfrm>
            <a:custGeom>
              <a:avLst/>
              <a:gdLst/>
              <a:ahLst/>
              <a:cxnLst/>
              <a:rect l="l" t="t" r="r" b="b"/>
              <a:pathLst>
                <a:path w="2203" h="8207" extrusionOk="0">
                  <a:moveTo>
                    <a:pt x="1" y="1"/>
                  </a:moveTo>
                  <a:cubicBezTo>
                    <a:pt x="267" y="1368"/>
                    <a:pt x="1702" y="6672"/>
                    <a:pt x="2035" y="8007"/>
                  </a:cubicBezTo>
                  <a:cubicBezTo>
                    <a:pt x="2002" y="8007"/>
                    <a:pt x="901" y="7573"/>
                    <a:pt x="601" y="7473"/>
                  </a:cubicBezTo>
                  <a:cubicBezTo>
                    <a:pt x="568" y="7473"/>
                    <a:pt x="534" y="7506"/>
                    <a:pt x="568" y="7540"/>
                  </a:cubicBezTo>
                  <a:cubicBezTo>
                    <a:pt x="1101" y="7806"/>
                    <a:pt x="1635" y="8007"/>
                    <a:pt x="2202" y="8207"/>
                  </a:cubicBezTo>
                  <a:cubicBezTo>
                    <a:pt x="2069" y="6839"/>
                    <a:pt x="568" y="130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3"/>
            <p:cNvSpPr/>
            <p:nvPr/>
          </p:nvSpPr>
          <p:spPr>
            <a:xfrm>
              <a:off x="3137375" y="935950"/>
              <a:ext cx="415350" cy="353200"/>
            </a:xfrm>
            <a:custGeom>
              <a:avLst/>
              <a:gdLst/>
              <a:ahLst/>
              <a:cxnLst/>
              <a:rect l="l" t="t" r="r" b="b"/>
              <a:pathLst>
                <a:path w="16614" h="14128" extrusionOk="0">
                  <a:moveTo>
                    <a:pt x="5570" y="1"/>
                  </a:moveTo>
                  <a:cubicBezTo>
                    <a:pt x="3668" y="1"/>
                    <a:pt x="0" y="6155"/>
                    <a:pt x="1737" y="8513"/>
                  </a:cubicBezTo>
                  <a:cubicBezTo>
                    <a:pt x="1950" y="8795"/>
                    <a:pt x="2163" y="8899"/>
                    <a:pt x="2363" y="8899"/>
                  </a:cubicBezTo>
                  <a:cubicBezTo>
                    <a:pt x="2942" y="8899"/>
                    <a:pt x="3404" y="8013"/>
                    <a:pt x="3404" y="8013"/>
                  </a:cubicBezTo>
                  <a:lnTo>
                    <a:pt x="3404" y="8013"/>
                  </a:lnTo>
                  <a:cubicBezTo>
                    <a:pt x="3404" y="8013"/>
                    <a:pt x="2704" y="10615"/>
                    <a:pt x="4005" y="11415"/>
                  </a:cubicBezTo>
                  <a:cubicBezTo>
                    <a:pt x="4217" y="11551"/>
                    <a:pt x="4421" y="11608"/>
                    <a:pt x="4613" y="11608"/>
                  </a:cubicBezTo>
                  <a:cubicBezTo>
                    <a:pt x="5596" y="11608"/>
                    <a:pt x="6273" y="10115"/>
                    <a:pt x="6273" y="10114"/>
                  </a:cubicBezTo>
                  <a:lnTo>
                    <a:pt x="6273" y="10114"/>
                  </a:lnTo>
                  <a:cubicBezTo>
                    <a:pt x="6273" y="10115"/>
                    <a:pt x="5639" y="12616"/>
                    <a:pt x="7074" y="13350"/>
                  </a:cubicBezTo>
                  <a:cubicBezTo>
                    <a:pt x="7266" y="13451"/>
                    <a:pt x="7445" y="13494"/>
                    <a:pt x="7610" y="13494"/>
                  </a:cubicBezTo>
                  <a:cubicBezTo>
                    <a:pt x="8646" y="13494"/>
                    <a:pt x="9142" y="11782"/>
                    <a:pt x="9142" y="11782"/>
                  </a:cubicBezTo>
                  <a:cubicBezTo>
                    <a:pt x="9142" y="11782"/>
                    <a:pt x="9242" y="13784"/>
                    <a:pt x="10476" y="14084"/>
                  </a:cubicBezTo>
                  <a:cubicBezTo>
                    <a:pt x="10594" y="14113"/>
                    <a:pt x="10703" y="14127"/>
                    <a:pt x="10804" y="14127"/>
                  </a:cubicBezTo>
                  <a:cubicBezTo>
                    <a:pt x="12421" y="14127"/>
                    <a:pt x="12014" y="10546"/>
                    <a:pt x="13145" y="9447"/>
                  </a:cubicBezTo>
                  <a:lnTo>
                    <a:pt x="15880" y="10048"/>
                  </a:lnTo>
                  <a:lnTo>
                    <a:pt x="16614" y="9380"/>
                  </a:lnTo>
                  <a:cubicBezTo>
                    <a:pt x="15646" y="7913"/>
                    <a:pt x="14913" y="5211"/>
                    <a:pt x="13879" y="4443"/>
                  </a:cubicBezTo>
                  <a:cubicBezTo>
                    <a:pt x="13597" y="4200"/>
                    <a:pt x="13242" y="4072"/>
                    <a:pt x="12884" y="4072"/>
                  </a:cubicBezTo>
                  <a:cubicBezTo>
                    <a:pt x="12606" y="4072"/>
                    <a:pt x="12326" y="4149"/>
                    <a:pt x="12077" y="4310"/>
                  </a:cubicBezTo>
                  <a:cubicBezTo>
                    <a:pt x="12077" y="4310"/>
                    <a:pt x="12211" y="2876"/>
                    <a:pt x="11143" y="2275"/>
                  </a:cubicBezTo>
                  <a:cubicBezTo>
                    <a:pt x="11035" y="2218"/>
                    <a:pt x="10913" y="2195"/>
                    <a:pt x="10786" y="2195"/>
                  </a:cubicBezTo>
                  <a:cubicBezTo>
                    <a:pt x="10253" y="2195"/>
                    <a:pt x="9642" y="2609"/>
                    <a:pt x="9642" y="2609"/>
                  </a:cubicBezTo>
                  <a:cubicBezTo>
                    <a:pt x="9642" y="1908"/>
                    <a:pt x="9275" y="1275"/>
                    <a:pt x="8675" y="941"/>
                  </a:cubicBezTo>
                  <a:cubicBezTo>
                    <a:pt x="8521" y="874"/>
                    <a:pt x="8365" y="848"/>
                    <a:pt x="8214" y="848"/>
                  </a:cubicBezTo>
                  <a:cubicBezTo>
                    <a:pt x="7607" y="848"/>
                    <a:pt x="7074" y="1275"/>
                    <a:pt x="7074" y="1275"/>
                  </a:cubicBezTo>
                  <a:cubicBezTo>
                    <a:pt x="7074" y="1275"/>
                    <a:pt x="6573" y="107"/>
                    <a:pt x="5673" y="7"/>
                  </a:cubicBezTo>
                  <a:cubicBezTo>
                    <a:pt x="5639" y="3"/>
                    <a:pt x="5605" y="1"/>
                    <a:pt x="557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3"/>
            <p:cNvSpPr/>
            <p:nvPr/>
          </p:nvSpPr>
          <p:spPr>
            <a:xfrm>
              <a:off x="3481000" y="1108725"/>
              <a:ext cx="192125" cy="91175"/>
            </a:xfrm>
            <a:custGeom>
              <a:avLst/>
              <a:gdLst/>
              <a:ahLst/>
              <a:cxnLst/>
              <a:rect l="l" t="t" r="r" b="b"/>
              <a:pathLst>
                <a:path w="7685" h="3647" extrusionOk="0">
                  <a:moveTo>
                    <a:pt x="1635" y="1"/>
                  </a:moveTo>
                  <a:lnTo>
                    <a:pt x="0" y="1836"/>
                  </a:lnTo>
                  <a:lnTo>
                    <a:pt x="2135" y="3137"/>
                  </a:lnTo>
                  <a:cubicBezTo>
                    <a:pt x="3040" y="3493"/>
                    <a:pt x="3955" y="3647"/>
                    <a:pt x="4744" y="3647"/>
                  </a:cubicBezTo>
                  <a:cubicBezTo>
                    <a:pt x="6541" y="3647"/>
                    <a:pt x="7684" y="2845"/>
                    <a:pt x="6571" y="1802"/>
                  </a:cubicBezTo>
                  <a:cubicBezTo>
                    <a:pt x="5404" y="668"/>
                    <a:pt x="2702" y="1335"/>
                    <a:pt x="163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3"/>
            <p:cNvSpPr/>
            <p:nvPr/>
          </p:nvSpPr>
          <p:spPr>
            <a:xfrm>
              <a:off x="3220800" y="968625"/>
              <a:ext cx="89250" cy="171850"/>
            </a:xfrm>
            <a:custGeom>
              <a:avLst/>
              <a:gdLst/>
              <a:ahLst/>
              <a:cxnLst/>
              <a:rect l="l" t="t" r="r" b="b"/>
              <a:pathLst>
                <a:path w="3570" h="6874" extrusionOk="0">
                  <a:moveTo>
                    <a:pt x="3537" y="1"/>
                  </a:moveTo>
                  <a:cubicBezTo>
                    <a:pt x="1702" y="1869"/>
                    <a:pt x="468" y="4204"/>
                    <a:pt x="1" y="6772"/>
                  </a:cubicBezTo>
                  <a:cubicBezTo>
                    <a:pt x="1" y="6837"/>
                    <a:pt x="42" y="6874"/>
                    <a:pt x="81" y="6874"/>
                  </a:cubicBezTo>
                  <a:cubicBezTo>
                    <a:pt x="102" y="6874"/>
                    <a:pt x="122" y="6863"/>
                    <a:pt x="134" y="6839"/>
                  </a:cubicBezTo>
                  <a:cubicBezTo>
                    <a:pt x="935" y="4404"/>
                    <a:pt x="2102" y="2136"/>
                    <a:pt x="3570" y="34"/>
                  </a:cubicBezTo>
                  <a:lnTo>
                    <a:pt x="3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3"/>
            <p:cNvSpPr/>
            <p:nvPr/>
          </p:nvSpPr>
          <p:spPr>
            <a:xfrm>
              <a:off x="3291700" y="998650"/>
              <a:ext cx="86750" cy="194275"/>
            </a:xfrm>
            <a:custGeom>
              <a:avLst/>
              <a:gdLst/>
              <a:ahLst/>
              <a:cxnLst/>
              <a:rect l="l" t="t" r="r" b="b"/>
              <a:pathLst>
                <a:path w="3470" h="7771" extrusionOk="0">
                  <a:moveTo>
                    <a:pt x="3402" y="1"/>
                  </a:moveTo>
                  <a:cubicBezTo>
                    <a:pt x="1401" y="2069"/>
                    <a:pt x="200" y="4771"/>
                    <a:pt x="0" y="7640"/>
                  </a:cubicBezTo>
                  <a:cubicBezTo>
                    <a:pt x="0" y="7705"/>
                    <a:pt x="43" y="7771"/>
                    <a:pt x="73" y="7771"/>
                  </a:cubicBezTo>
                  <a:cubicBezTo>
                    <a:pt x="88" y="7771"/>
                    <a:pt x="100" y="7752"/>
                    <a:pt x="100" y="7706"/>
                  </a:cubicBezTo>
                  <a:cubicBezTo>
                    <a:pt x="334" y="5772"/>
                    <a:pt x="2035" y="1969"/>
                    <a:pt x="3469" y="34"/>
                  </a:cubicBezTo>
                  <a:cubicBezTo>
                    <a:pt x="3469" y="34"/>
                    <a:pt x="3469" y="1"/>
                    <a:pt x="3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3"/>
            <p:cNvSpPr/>
            <p:nvPr/>
          </p:nvSpPr>
          <p:spPr>
            <a:xfrm>
              <a:off x="3360900" y="1044525"/>
              <a:ext cx="76750" cy="192250"/>
            </a:xfrm>
            <a:custGeom>
              <a:avLst/>
              <a:gdLst/>
              <a:ahLst/>
              <a:cxnLst/>
              <a:rect l="l" t="t" r="r" b="b"/>
              <a:pathLst>
                <a:path w="3070" h="7690" extrusionOk="0">
                  <a:moveTo>
                    <a:pt x="3003" y="0"/>
                  </a:moveTo>
                  <a:cubicBezTo>
                    <a:pt x="1969" y="968"/>
                    <a:pt x="1202" y="2569"/>
                    <a:pt x="668" y="3870"/>
                  </a:cubicBezTo>
                  <a:cubicBezTo>
                    <a:pt x="167" y="5037"/>
                    <a:pt x="1" y="6372"/>
                    <a:pt x="167" y="7639"/>
                  </a:cubicBezTo>
                  <a:cubicBezTo>
                    <a:pt x="167" y="7673"/>
                    <a:pt x="192" y="7689"/>
                    <a:pt x="218" y="7689"/>
                  </a:cubicBezTo>
                  <a:cubicBezTo>
                    <a:pt x="243" y="7689"/>
                    <a:pt x="268" y="7673"/>
                    <a:pt x="268" y="7639"/>
                  </a:cubicBezTo>
                  <a:cubicBezTo>
                    <a:pt x="501" y="4837"/>
                    <a:pt x="1568" y="2402"/>
                    <a:pt x="3070" y="34"/>
                  </a:cubicBezTo>
                  <a:cubicBezTo>
                    <a:pt x="3070" y="0"/>
                    <a:pt x="3036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3"/>
            <p:cNvSpPr/>
            <p:nvPr/>
          </p:nvSpPr>
          <p:spPr>
            <a:xfrm>
              <a:off x="3430125" y="2735725"/>
              <a:ext cx="1079125" cy="416175"/>
            </a:xfrm>
            <a:custGeom>
              <a:avLst/>
              <a:gdLst/>
              <a:ahLst/>
              <a:cxnLst/>
              <a:rect l="l" t="t" r="r" b="b"/>
              <a:pathLst>
                <a:path w="43165" h="16647" extrusionOk="0">
                  <a:moveTo>
                    <a:pt x="0" y="1"/>
                  </a:moveTo>
                  <a:lnTo>
                    <a:pt x="0" y="16646"/>
                  </a:lnTo>
                  <a:lnTo>
                    <a:pt x="43164" y="16646"/>
                  </a:lnTo>
                  <a:lnTo>
                    <a:pt x="4316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3"/>
            <p:cNvSpPr/>
            <p:nvPr/>
          </p:nvSpPr>
          <p:spPr>
            <a:xfrm>
              <a:off x="3430125" y="1734175"/>
              <a:ext cx="1372675" cy="2418425"/>
            </a:xfrm>
            <a:custGeom>
              <a:avLst/>
              <a:gdLst/>
              <a:ahLst/>
              <a:cxnLst/>
              <a:rect l="l" t="t" r="r" b="b"/>
              <a:pathLst>
                <a:path w="54907" h="96737" extrusionOk="0">
                  <a:moveTo>
                    <a:pt x="50036" y="1"/>
                  </a:moveTo>
                  <a:cubicBezTo>
                    <a:pt x="45633" y="1"/>
                    <a:pt x="42064" y="3603"/>
                    <a:pt x="42030" y="8007"/>
                  </a:cubicBezTo>
                  <a:lnTo>
                    <a:pt x="42030" y="88731"/>
                  </a:lnTo>
                  <a:cubicBezTo>
                    <a:pt x="42030" y="92000"/>
                    <a:pt x="39395" y="94635"/>
                    <a:pt x="36126" y="94669"/>
                  </a:cubicBezTo>
                  <a:lnTo>
                    <a:pt x="0" y="94669"/>
                  </a:lnTo>
                  <a:lnTo>
                    <a:pt x="0" y="96737"/>
                  </a:lnTo>
                  <a:lnTo>
                    <a:pt x="36126" y="96737"/>
                  </a:lnTo>
                  <a:cubicBezTo>
                    <a:pt x="40529" y="96737"/>
                    <a:pt x="44132" y="93134"/>
                    <a:pt x="44132" y="88731"/>
                  </a:cubicBezTo>
                  <a:lnTo>
                    <a:pt x="44132" y="8007"/>
                  </a:lnTo>
                  <a:cubicBezTo>
                    <a:pt x="44132" y="4738"/>
                    <a:pt x="46767" y="2102"/>
                    <a:pt x="50069" y="2102"/>
                  </a:cubicBezTo>
                  <a:lnTo>
                    <a:pt x="54906" y="2102"/>
                  </a:lnTo>
                  <a:lnTo>
                    <a:pt x="54906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3"/>
            <p:cNvSpPr/>
            <p:nvPr/>
          </p:nvSpPr>
          <p:spPr>
            <a:xfrm>
              <a:off x="3404275" y="2533925"/>
              <a:ext cx="1103300" cy="1900550"/>
            </a:xfrm>
            <a:custGeom>
              <a:avLst/>
              <a:gdLst/>
              <a:ahLst/>
              <a:cxnLst/>
              <a:rect l="l" t="t" r="r" b="b"/>
              <a:pathLst>
                <a:path w="44132" h="76022" extrusionOk="0">
                  <a:moveTo>
                    <a:pt x="7205" y="0"/>
                  </a:moveTo>
                  <a:cubicBezTo>
                    <a:pt x="3236" y="0"/>
                    <a:pt x="0" y="3236"/>
                    <a:pt x="0" y="7206"/>
                  </a:cubicBezTo>
                  <a:lnTo>
                    <a:pt x="0" y="76021"/>
                  </a:lnTo>
                  <a:lnTo>
                    <a:pt x="2102" y="76021"/>
                  </a:lnTo>
                  <a:lnTo>
                    <a:pt x="2102" y="7206"/>
                  </a:lnTo>
                  <a:cubicBezTo>
                    <a:pt x="2102" y="4370"/>
                    <a:pt x="4370" y="2102"/>
                    <a:pt x="7205" y="2069"/>
                  </a:cubicBezTo>
                  <a:lnTo>
                    <a:pt x="44132" y="2069"/>
                  </a:lnTo>
                  <a:lnTo>
                    <a:pt x="4413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3"/>
            <p:cNvSpPr/>
            <p:nvPr/>
          </p:nvSpPr>
          <p:spPr>
            <a:xfrm>
              <a:off x="4641825" y="1706675"/>
              <a:ext cx="322750" cy="103425"/>
            </a:xfrm>
            <a:custGeom>
              <a:avLst/>
              <a:gdLst/>
              <a:ahLst/>
              <a:cxnLst/>
              <a:rect l="l" t="t" r="r" b="b"/>
              <a:pathLst>
                <a:path w="12910" h="4137" extrusionOk="0">
                  <a:moveTo>
                    <a:pt x="0" y="0"/>
                  </a:moveTo>
                  <a:lnTo>
                    <a:pt x="0" y="4136"/>
                  </a:lnTo>
                  <a:lnTo>
                    <a:pt x="12909" y="4136"/>
                  </a:lnTo>
                  <a:lnTo>
                    <a:pt x="12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3"/>
            <p:cNvSpPr/>
            <p:nvPr/>
          </p:nvSpPr>
          <p:spPr>
            <a:xfrm>
              <a:off x="3722825" y="2907525"/>
              <a:ext cx="1458575" cy="1819650"/>
            </a:xfrm>
            <a:custGeom>
              <a:avLst/>
              <a:gdLst/>
              <a:ahLst/>
              <a:cxnLst/>
              <a:rect l="l" t="t" r="r" b="b"/>
              <a:pathLst>
                <a:path w="58343" h="72786" extrusionOk="0">
                  <a:moveTo>
                    <a:pt x="29155" y="2903"/>
                  </a:moveTo>
                  <a:cubicBezTo>
                    <a:pt x="43632" y="2903"/>
                    <a:pt x="55407" y="17947"/>
                    <a:pt x="55407" y="36393"/>
                  </a:cubicBezTo>
                  <a:cubicBezTo>
                    <a:pt x="55407" y="54873"/>
                    <a:pt x="43632" y="69884"/>
                    <a:pt x="29155" y="69884"/>
                  </a:cubicBezTo>
                  <a:cubicBezTo>
                    <a:pt x="14678" y="69884"/>
                    <a:pt x="2903" y="54873"/>
                    <a:pt x="2903" y="36393"/>
                  </a:cubicBezTo>
                  <a:cubicBezTo>
                    <a:pt x="2903" y="17913"/>
                    <a:pt x="14678" y="2903"/>
                    <a:pt x="29155" y="2903"/>
                  </a:cubicBezTo>
                  <a:close/>
                  <a:moveTo>
                    <a:pt x="29155" y="0"/>
                  </a:moveTo>
                  <a:cubicBezTo>
                    <a:pt x="13077" y="0"/>
                    <a:pt x="1" y="16345"/>
                    <a:pt x="1" y="36393"/>
                  </a:cubicBezTo>
                  <a:cubicBezTo>
                    <a:pt x="1" y="56474"/>
                    <a:pt x="13077" y="72786"/>
                    <a:pt x="29155" y="72786"/>
                  </a:cubicBezTo>
                  <a:cubicBezTo>
                    <a:pt x="45233" y="72786"/>
                    <a:pt x="58342" y="56474"/>
                    <a:pt x="58342" y="36393"/>
                  </a:cubicBezTo>
                  <a:cubicBezTo>
                    <a:pt x="58342" y="16345"/>
                    <a:pt x="45233" y="0"/>
                    <a:pt x="29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3"/>
            <p:cNvSpPr/>
            <p:nvPr/>
          </p:nvSpPr>
          <p:spPr>
            <a:xfrm>
              <a:off x="3864600" y="3010925"/>
              <a:ext cx="1290100" cy="1613675"/>
            </a:xfrm>
            <a:custGeom>
              <a:avLst/>
              <a:gdLst/>
              <a:ahLst/>
              <a:cxnLst/>
              <a:rect l="l" t="t" r="r" b="b"/>
              <a:pathLst>
                <a:path w="51604" h="64547" extrusionOk="0">
                  <a:moveTo>
                    <a:pt x="25785" y="2069"/>
                  </a:moveTo>
                  <a:lnTo>
                    <a:pt x="25785" y="2102"/>
                  </a:lnTo>
                  <a:cubicBezTo>
                    <a:pt x="38861" y="2102"/>
                    <a:pt x="49502" y="15612"/>
                    <a:pt x="49502" y="32257"/>
                  </a:cubicBezTo>
                  <a:cubicBezTo>
                    <a:pt x="49502" y="48902"/>
                    <a:pt x="38861" y="62445"/>
                    <a:pt x="25785" y="62445"/>
                  </a:cubicBezTo>
                  <a:cubicBezTo>
                    <a:pt x="12709" y="62445"/>
                    <a:pt x="2069" y="48902"/>
                    <a:pt x="2069" y="32257"/>
                  </a:cubicBezTo>
                  <a:cubicBezTo>
                    <a:pt x="2069" y="15612"/>
                    <a:pt x="12709" y="2069"/>
                    <a:pt x="25785" y="2069"/>
                  </a:cubicBezTo>
                  <a:close/>
                  <a:moveTo>
                    <a:pt x="25785" y="1"/>
                  </a:moveTo>
                  <a:cubicBezTo>
                    <a:pt x="11575" y="1"/>
                    <a:pt x="0" y="14478"/>
                    <a:pt x="0" y="32257"/>
                  </a:cubicBezTo>
                  <a:cubicBezTo>
                    <a:pt x="0" y="50070"/>
                    <a:pt x="11575" y="64547"/>
                    <a:pt x="25785" y="64547"/>
                  </a:cubicBezTo>
                  <a:cubicBezTo>
                    <a:pt x="40029" y="64547"/>
                    <a:pt x="51604" y="50070"/>
                    <a:pt x="51604" y="32257"/>
                  </a:cubicBezTo>
                  <a:cubicBezTo>
                    <a:pt x="51604" y="14478"/>
                    <a:pt x="40029" y="1"/>
                    <a:pt x="2578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3"/>
            <p:cNvSpPr/>
            <p:nvPr/>
          </p:nvSpPr>
          <p:spPr>
            <a:xfrm>
              <a:off x="4379975" y="3685575"/>
              <a:ext cx="209325" cy="263550"/>
            </a:xfrm>
            <a:custGeom>
              <a:avLst/>
              <a:gdLst/>
              <a:ahLst/>
              <a:cxnLst/>
              <a:rect l="l" t="t" r="r" b="b"/>
              <a:pathLst>
                <a:path w="8373" h="10542" extrusionOk="0">
                  <a:moveTo>
                    <a:pt x="4203" y="1"/>
                  </a:moveTo>
                  <a:cubicBezTo>
                    <a:pt x="1868" y="1"/>
                    <a:pt x="0" y="2369"/>
                    <a:pt x="0" y="5271"/>
                  </a:cubicBezTo>
                  <a:cubicBezTo>
                    <a:pt x="0" y="8173"/>
                    <a:pt x="1868" y="10542"/>
                    <a:pt x="4203" y="10542"/>
                  </a:cubicBezTo>
                  <a:cubicBezTo>
                    <a:pt x="6505" y="10542"/>
                    <a:pt x="8373" y="8173"/>
                    <a:pt x="8373" y="5271"/>
                  </a:cubicBezTo>
                  <a:cubicBezTo>
                    <a:pt x="8373" y="2369"/>
                    <a:pt x="6505" y="1"/>
                    <a:pt x="4203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3"/>
            <p:cNvSpPr/>
            <p:nvPr/>
          </p:nvSpPr>
          <p:spPr>
            <a:xfrm>
              <a:off x="4413325" y="3685575"/>
              <a:ext cx="209350" cy="263550"/>
            </a:xfrm>
            <a:custGeom>
              <a:avLst/>
              <a:gdLst/>
              <a:ahLst/>
              <a:cxnLst/>
              <a:rect l="l" t="t" r="r" b="b"/>
              <a:pathLst>
                <a:path w="8374" h="10542" extrusionOk="0">
                  <a:moveTo>
                    <a:pt x="4203" y="1"/>
                  </a:moveTo>
                  <a:cubicBezTo>
                    <a:pt x="1902" y="1"/>
                    <a:pt x="0" y="2369"/>
                    <a:pt x="0" y="5271"/>
                  </a:cubicBezTo>
                  <a:cubicBezTo>
                    <a:pt x="0" y="8173"/>
                    <a:pt x="1902" y="10542"/>
                    <a:pt x="4203" y="10542"/>
                  </a:cubicBezTo>
                  <a:cubicBezTo>
                    <a:pt x="6505" y="10542"/>
                    <a:pt x="8373" y="8173"/>
                    <a:pt x="8373" y="5271"/>
                  </a:cubicBezTo>
                  <a:cubicBezTo>
                    <a:pt x="8373" y="2369"/>
                    <a:pt x="6505" y="1"/>
                    <a:pt x="4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3"/>
            <p:cNvSpPr/>
            <p:nvPr/>
          </p:nvSpPr>
          <p:spPr>
            <a:xfrm>
              <a:off x="3309200" y="4409425"/>
              <a:ext cx="271875" cy="342775"/>
            </a:xfrm>
            <a:custGeom>
              <a:avLst/>
              <a:gdLst/>
              <a:ahLst/>
              <a:cxnLst/>
              <a:rect l="l" t="t" r="r" b="b"/>
              <a:pathLst>
                <a:path w="10875" h="13711" extrusionOk="0">
                  <a:moveTo>
                    <a:pt x="5438" y="1"/>
                  </a:moveTo>
                  <a:cubicBezTo>
                    <a:pt x="2436" y="1"/>
                    <a:pt x="1" y="3070"/>
                    <a:pt x="1" y="6872"/>
                  </a:cubicBezTo>
                  <a:cubicBezTo>
                    <a:pt x="1" y="10642"/>
                    <a:pt x="2436" y="13711"/>
                    <a:pt x="5438" y="13711"/>
                  </a:cubicBezTo>
                  <a:cubicBezTo>
                    <a:pt x="8440" y="13711"/>
                    <a:pt x="10875" y="10642"/>
                    <a:pt x="10875" y="6872"/>
                  </a:cubicBezTo>
                  <a:cubicBezTo>
                    <a:pt x="10875" y="3070"/>
                    <a:pt x="8440" y="1"/>
                    <a:pt x="5438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3"/>
            <p:cNvSpPr/>
            <p:nvPr/>
          </p:nvSpPr>
          <p:spPr>
            <a:xfrm>
              <a:off x="3352575" y="4409425"/>
              <a:ext cx="271875" cy="342775"/>
            </a:xfrm>
            <a:custGeom>
              <a:avLst/>
              <a:gdLst/>
              <a:ahLst/>
              <a:cxnLst/>
              <a:rect l="l" t="t" r="r" b="b"/>
              <a:pathLst>
                <a:path w="10875" h="13711" extrusionOk="0">
                  <a:moveTo>
                    <a:pt x="5437" y="1"/>
                  </a:moveTo>
                  <a:cubicBezTo>
                    <a:pt x="2435" y="1"/>
                    <a:pt x="0" y="3070"/>
                    <a:pt x="0" y="6872"/>
                  </a:cubicBezTo>
                  <a:cubicBezTo>
                    <a:pt x="0" y="10642"/>
                    <a:pt x="2435" y="13711"/>
                    <a:pt x="5437" y="13711"/>
                  </a:cubicBezTo>
                  <a:cubicBezTo>
                    <a:pt x="8439" y="13711"/>
                    <a:pt x="10875" y="10642"/>
                    <a:pt x="10875" y="6872"/>
                  </a:cubicBezTo>
                  <a:cubicBezTo>
                    <a:pt x="10875" y="3070"/>
                    <a:pt x="8439" y="1"/>
                    <a:pt x="5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3"/>
            <p:cNvSpPr/>
            <p:nvPr/>
          </p:nvSpPr>
          <p:spPr>
            <a:xfrm>
              <a:off x="5481575" y="3245300"/>
              <a:ext cx="454525" cy="638575"/>
            </a:xfrm>
            <a:custGeom>
              <a:avLst/>
              <a:gdLst/>
              <a:ahLst/>
              <a:cxnLst/>
              <a:rect l="l" t="t" r="r" b="b"/>
              <a:pathLst>
                <a:path w="18181" h="25543" extrusionOk="0">
                  <a:moveTo>
                    <a:pt x="10585" y="0"/>
                  </a:moveTo>
                  <a:cubicBezTo>
                    <a:pt x="9535" y="0"/>
                    <a:pt x="8484" y="172"/>
                    <a:pt x="7540" y="466"/>
                  </a:cubicBezTo>
                  <a:cubicBezTo>
                    <a:pt x="3170" y="1834"/>
                    <a:pt x="968" y="6570"/>
                    <a:pt x="368" y="10807"/>
                  </a:cubicBezTo>
                  <a:cubicBezTo>
                    <a:pt x="1" y="13242"/>
                    <a:pt x="134" y="15744"/>
                    <a:pt x="735" y="18112"/>
                  </a:cubicBezTo>
                  <a:cubicBezTo>
                    <a:pt x="1002" y="19246"/>
                    <a:pt x="1369" y="20314"/>
                    <a:pt x="1836" y="21348"/>
                  </a:cubicBezTo>
                  <a:cubicBezTo>
                    <a:pt x="2436" y="22715"/>
                    <a:pt x="3036" y="24016"/>
                    <a:pt x="2903" y="25484"/>
                  </a:cubicBezTo>
                  <a:cubicBezTo>
                    <a:pt x="2850" y="25523"/>
                    <a:pt x="2891" y="25542"/>
                    <a:pt x="2960" y="25542"/>
                  </a:cubicBezTo>
                  <a:cubicBezTo>
                    <a:pt x="3065" y="25542"/>
                    <a:pt x="3237" y="25498"/>
                    <a:pt x="3237" y="25417"/>
                  </a:cubicBezTo>
                  <a:cubicBezTo>
                    <a:pt x="7173" y="23182"/>
                    <a:pt x="12210" y="22782"/>
                    <a:pt x="15212" y="19113"/>
                  </a:cubicBezTo>
                  <a:cubicBezTo>
                    <a:pt x="16646" y="17412"/>
                    <a:pt x="17380" y="15210"/>
                    <a:pt x="17714" y="13008"/>
                  </a:cubicBezTo>
                  <a:cubicBezTo>
                    <a:pt x="18081" y="10640"/>
                    <a:pt x="18181" y="8005"/>
                    <a:pt x="17580" y="5636"/>
                  </a:cubicBezTo>
                  <a:cubicBezTo>
                    <a:pt x="17046" y="3668"/>
                    <a:pt x="15912" y="1734"/>
                    <a:pt x="14044" y="766"/>
                  </a:cubicBezTo>
                  <a:cubicBezTo>
                    <a:pt x="13007" y="230"/>
                    <a:pt x="11797" y="0"/>
                    <a:pt x="10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3"/>
            <p:cNvSpPr/>
            <p:nvPr/>
          </p:nvSpPr>
          <p:spPr>
            <a:xfrm>
              <a:off x="5403550" y="3353775"/>
              <a:ext cx="446375" cy="1016050"/>
            </a:xfrm>
            <a:custGeom>
              <a:avLst/>
              <a:gdLst/>
              <a:ahLst/>
              <a:cxnLst/>
              <a:rect l="l" t="t" r="r" b="b"/>
              <a:pathLst>
                <a:path w="17855" h="40642" extrusionOk="0">
                  <a:moveTo>
                    <a:pt x="12327" y="0"/>
                  </a:moveTo>
                  <a:cubicBezTo>
                    <a:pt x="12285" y="0"/>
                    <a:pt x="12243" y="27"/>
                    <a:pt x="12262" y="63"/>
                  </a:cubicBezTo>
                  <a:cubicBezTo>
                    <a:pt x="12495" y="1931"/>
                    <a:pt x="12562" y="3799"/>
                    <a:pt x="12429" y="5701"/>
                  </a:cubicBezTo>
                  <a:cubicBezTo>
                    <a:pt x="11328" y="7902"/>
                    <a:pt x="10327" y="10137"/>
                    <a:pt x="9360" y="12439"/>
                  </a:cubicBezTo>
                  <a:cubicBezTo>
                    <a:pt x="9326" y="10004"/>
                    <a:pt x="8192" y="7402"/>
                    <a:pt x="7292" y="5334"/>
                  </a:cubicBezTo>
                  <a:cubicBezTo>
                    <a:pt x="7280" y="5310"/>
                    <a:pt x="7255" y="5299"/>
                    <a:pt x="7230" y="5299"/>
                  </a:cubicBezTo>
                  <a:cubicBezTo>
                    <a:pt x="7185" y="5299"/>
                    <a:pt x="7137" y="5336"/>
                    <a:pt x="7158" y="5400"/>
                  </a:cubicBezTo>
                  <a:cubicBezTo>
                    <a:pt x="7592" y="6868"/>
                    <a:pt x="8059" y="8336"/>
                    <a:pt x="8392" y="9870"/>
                  </a:cubicBezTo>
                  <a:cubicBezTo>
                    <a:pt x="8626" y="11104"/>
                    <a:pt x="8759" y="12372"/>
                    <a:pt x="8859" y="13673"/>
                  </a:cubicBezTo>
                  <a:cubicBezTo>
                    <a:pt x="8025" y="15674"/>
                    <a:pt x="7258" y="17709"/>
                    <a:pt x="6524" y="19777"/>
                  </a:cubicBezTo>
                  <a:cubicBezTo>
                    <a:pt x="5290" y="23180"/>
                    <a:pt x="4156" y="26649"/>
                    <a:pt x="3089" y="30151"/>
                  </a:cubicBezTo>
                  <a:cubicBezTo>
                    <a:pt x="2521" y="31919"/>
                    <a:pt x="1988" y="33721"/>
                    <a:pt x="1454" y="35489"/>
                  </a:cubicBezTo>
                  <a:cubicBezTo>
                    <a:pt x="920" y="37123"/>
                    <a:pt x="420" y="38791"/>
                    <a:pt x="20" y="40492"/>
                  </a:cubicBezTo>
                  <a:cubicBezTo>
                    <a:pt x="0" y="40589"/>
                    <a:pt x="94" y="40641"/>
                    <a:pt x="189" y="40641"/>
                  </a:cubicBezTo>
                  <a:cubicBezTo>
                    <a:pt x="257" y="40641"/>
                    <a:pt x="325" y="40615"/>
                    <a:pt x="353" y="40559"/>
                  </a:cubicBezTo>
                  <a:cubicBezTo>
                    <a:pt x="1087" y="38858"/>
                    <a:pt x="1487" y="36990"/>
                    <a:pt x="2054" y="35222"/>
                  </a:cubicBezTo>
                  <a:cubicBezTo>
                    <a:pt x="2555" y="33587"/>
                    <a:pt x="3089" y="31986"/>
                    <a:pt x="3589" y="30352"/>
                  </a:cubicBezTo>
                  <a:cubicBezTo>
                    <a:pt x="4690" y="26949"/>
                    <a:pt x="5857" y="23580"/>
                    <a:pt x="7058" y="20211"/>
                  </a:cubicBezTo>
                  <a:cubicBezTo>
                    <a:pt x="7392" y="19310"/>
                    <a:pt x="7692" y="18443"/>
                    <a:pt x="8025" y="17542"/>
                  </a:cubicBezTo>
                  <a:cubicBezTo>
                    <a:pt x="10894" y="14974"/>
                    <a:pt x="13830" y="12839"/>
                    <a:pt x="17566" y="11705"/>
                  </a:cubicBezTo>
                  <a:cubicBezTo>
                    <a:pt x="17657" y="11675"/>
                    <a:pt x="17665" y="11534"/>
                    <a:pt x="17565" y="11534"/>
                  </a:cubicBezTo>
                  <a:cubicBezTo>
                    <a:pt x="17555" y="11534"/>
                    <a:pt x="17544" y="11535"/>
                    <a:pt x="17532" y="11538"/>
                  </a:cubicBezTo>
                  <a:cubicBezTo>
                    <a:pt x="14297" y="12405"/>
                    <a:pt x="10927" y="13973"/>
                    <a:pt x="8492" y="16375"/>
                  </a:cubicBezTo>
                  <a:cubicBezTo>
                    <a:pt x="9326" y="14207"/>
                    <a:pt x="10194" y="12039"/>
                    <a:pt x="11128" y="9870"/>
                  </a:cubicBezTo>
                  <a:cubicBezTo>
                    <a:pt x="13062" y="8036"/>
                    <a:pt x="15297" y="6535"/>
                    <a:pt x="17766" y="5467"/>
                  </a:cubicBezTo>
                  <a:cubicBezTo>
                    <a:pt x="17855" y="5437"/>
                    <a:pt x="17812" y="5328"/>
                    <a:pt x="17731" y="5328"/>
                  </a:cubicBezTo>
                  <a:cubicBezTo>
                    <a:pt x="17721" y="5328"/>
                    <a:pt x="17710" y="5330"/>
                    <a:pt x="17699" y="5334"/>
                  </a:cubicBezTo>
                  <a:cubicBezTo>
                    <a:pt x="15431" y="6101"/>
                    <a:pt x="13363" y="7335"/>
                    <a:pt x="11561" y="8903"/>
                  </a:cubicBezTo>
                  <a:cubicBezTo>
                    <a:pt x="12829" y="5967"/>
                    <a:pt x="14196" y="3065"/>
                    <a:pt x="15664" y="230"/>
                  </a:cubicBezTo>
                  <a:cubicBezTo>
                    <a:pt x="15712" y="111"/>
                    <a:pt x="15623" y="9"/>
                    <a:pt x="15545" y="9"/>
                  </a:cubicBezTo>
                  <a:cubicBezTo>
                    <a:pt x="15513" y="9"/>
                    <a:pt x="15483" y="25"/>
                    <a:pt x="15464" y="63"/>
                  </a:cubicBezTo>
                  <a:cubicBezTo>
                    <a:pt x="14497" y="1698"/>
                    <a:pt x="13629" y="3332"/>
                    <a:pt x="12795" y="5000"/>
                  </a:cubicBezTo>
                  <a:cubicBezTo>
                    <a:pt x="12862" y="3332"/>
                    <a:pt x="12729" y="1664"/>
                    <a:pt x="12395" y="63"/>
                  </a:cubicBezTo>
                  <a:cubicBezTo>
                    <a:pt x="12395" y="18"/>
                    <a:pt x="12361" y="0"/>
                    <a:pt x="12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3"/>
            <p:cNvSpPr/>
            <p:nvPr/>
          </p:nvSpPr>
          <p:spPr>
            <a:xfrm>
              <a:off x="5597250" y="3428325"/>
              <a:ext cx="41150" cy="89800"/>
            </a:xfrm>
            <a:custGeom>
              <a:avLst/>
              <a:gdLst/>
              <a:ahLst/>
              <a:cxnLst/>
              <a:rect l="l" t="t" r="r" b="b"/>
              <a:pathLst>
                <a:path w="1646" h="3592" extrusionOk="0">
                  <a:moveTo>
                    <a:pt x="119" y="1"/>
                  </a:moveTo>
                  <a:cubicBezTo>
                    <a:pt x="56" y="1"/>
                    <a:pt x="0" y="52"/>
                    <a:pt x="44" y="117"/>
                  </a:cubicBezTo>
                  <a:cubicBezTo>
                    <a:pt x="611" y="1218"/>
                    <a:pt x="1145" y="2385"/>
                    <a:pt x="1578" y="3553"/>
                  </a:cubicBezTo>
                  <a:cubicBezTo>
                    <a:pt x="1578" y="3581"/>
                    <a:pt x="1590" y="3591"/>
                    <a:pt x="1604" y="3591"/>
                  </a:cubicBezTo>
                  <a:cubicBezTo>
                    <a:pt x="1623" y="3591"/>
                    <a:pt x="1645" y="3572"/>
                    <a:pt x="1645" y="3553"/>
                  </a:cubicBezTo>
                  <a:cubicBezTo>
                    <a:pt x="1378" y="2318"/>
                    <a:pt x="911" y="1117"/>
                    <a:pt x="211" y="50"/>
                  </a:cubicBezTo>
                  <a:cubicBezTo>
                    <a:pt x="187" y="15"/>
                    <a:pt x="152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3"/>
            <p:cNvSpPr/>
            <p:nvPr/>
          </p:nvSpPr>
          <p:spPr>
            <a:xfrm>
              <a:off x="5774775" y="3603850"/>
              <a:ext cx="92100" cy="34550"/>
            </a:xfrm>
            <a:custGeom>
              <a:avLst/>
              <a:gdLst/>
              <a:ahLst/>
              <a:cxnLst/>
              <a:rect l="l" t="t" r="r" b="b"/>
              <a:pathLst>
                <a:path w="3684" h="1382" extrusionOk="0">
                  <a:moveTo>
                    <a:pt x="3617" y="1"/>
                  </a:moveTo>
                  <a:cubicBezTo>
                    <a:pt x="2383" y="201"/>
                    <a:pt x="1215" y="601"/>
                    <a:pt x="115" y="1202"/>
                  </a:cubicBezTo>
                  <a:cubicBezTo>
                    <a:pt x="0" y="1230"/>
                    <a:pt x="58" y="1382"/>
                    <a:pt x="161" y="1382"/>
                  </a:cubicBezTo>
                  <a:cubicBezTo>
                    <a:pt x="178" y="1382"/>
                    <a:pt x="196" y="1378"/>
                    <a:pt x="215" y="1368"/>
                  </a:cubicBezTo>
                  <a:cubicBezTo>
                    <a:pt x="782" y="1168"/>
                    <a:pt x="1349" y="868"/>
                    <a:pt x="1916" y="668"/>
                  </a:cubicBezTo>
                  <a:cubicBezTo>
                    <a:pt x="2483" y="468"/>
                    <a:pt x="3083" y="301"/>
                    <a:pt x="3651" y="67"/>
                  </a:cubicBezTo>
                  <a:cubicBezTo>
                    <a:pt x="3684" y="34"/>
                    <a:pt x="3651" y="1"/>
                    <a:pt x="36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3"/>
            <p:cNvSpPr/>
            <p:nvPr/>
          </p:nvSpPr>
          <p:spPr>
            <a:xfrm>
              <a:off x="5825400" y="3370175"/>
              <a:ext cx="32925" cy="21225"/>
            </a:xfrm>
            <a:custGeom>
              <a:avLst/>
              <a:gdLst/>
              <a:ahLst/>
              <a:cxnLst/>
              <a:rect l="l" t="t" r="r" b="b"/>
              <a:pathLst>
                <a:path w="1317" h="849" extrusionOk="0">
                  <a:moveTo>
                    <a:pt x="1220" y="1"/>
                  </a:moveTo>
                  <a:cubicBezTo>
                    <a:pt x="1211" y="1"/>
                    <a:pt x="1201" y="3"/>
                    <a:pt x="1192" y="8"/>
                  </a:cubicBezTo>
                  <a:cubicBezTo>
                    <a:pt x="792" y="208"/>
                    <a:pt x="425" y="441"/>
                    <a:pt x="58" y="708"/>
                  </a:cubicBezTo>
                  <a:cubicBezTo>
                    <a:pt x="0" y="766"/>
                    <a:pt x="42" y="848"/>
                    <a:pt x="97" y="848"/>
                  </a:cubicBezTo>
                  <a:cubicBezTo>
                    <a:pt x="106" y="848"/>
                    <a:pt x="115" y="846"/>
                    <a:pt x="124" y="842"/>
                  </a:cubicBezTo>
                  <a:cubicBezTo>
                    <a:pt x="525" y="641"/>
                    <a:pt x="892" y="375"/>
                    <a:pt x="1259" y="108"/>
                  </a:cubicBezTo>
                  <a:cubicBezTo>
                    <a:pt x="1316" y="79"/>
                    <a:pt x="1275" y="1"/>
                    <a:pt x="12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3"/>
            <p:cNvSpPr/>
            <p:nvPr/>
          </p:nvSpPr>
          <p:spPr>
            <a:xfrm>
              <a:off x="4932025" y="3312725"/>
              <a:ext cx="565275" cy="596375"/>
            </a:xfrm>
            <a:custGeom>
              <a:avLst/>
              <a:gdLst/>
              <a:ahLst/>
              <a:cxnLst/>
              <a:rect l="l" t="t" r="r" b="b"/>
              <a:pathLst>
                <a:path w="22611" h="23855" extrusionOk="0">
                  <a:moveTo>
                    <a:pt x="6367" y="0"/>
                  </a:moveTo>
                  <a:cubicBezTo>
                    <a:pt x="5797" y="0"/>
                    <a:pt x="5237" y="52"/>
                    <a:pt x="4704" y="171"/>
                  </a:cubicBezTo>
                  <a:cubicBezTo>
                    <a:pt x="2803" y="604"/>
                    <a:pt x="1468" y="2139"/>
                    <a:pt x="834" y="3940"/>
                  </a:cubicBezTo>
                  <a:cubicBezTo>
                    <a:pt x="1" y="6342"/>
                    <a:pt x="301" y="9244"/>
                    <a:pt x="734" y="11712"/>
                  </a:cubicBezTo>
                  <a:cubicBezTo>
                    <a:pt x="1101" y="14014"/>
                    <a:pt x="2069" y="16216"/>
                    <a:pt x="3503" y="18050"/>
                  </a:cubicBezTo>
                  <a:cubicBezTo>
                    <a:pt x="5037" y="19818"/>
                    <a:pt x="6939" y="20752"/>
                    <a:pt x="9140" y="21419"/>
                  </a:cubicBezTo>
                  <a:cubicBezTo>
                    <a:pt x="11942" y="22253"/>
                    <a:pt x="14778" y="23021"/>
                    <a:pt x="17613" y="23854"/>
                  </a:cubicBezTo>
                  <a:cubicBezTo>
                    <a:pt x="17614" y="23855"/>
                    <a:pt x="17615" y="23855"/>
                    <a:pt x="17616" y="23855"/>
                  </a:cubicBezTo>
                  <a:cubicBezTo>
                    <a:pt x="17881" y="23855"/>
                    <a:pt x="22611" y="14764"/>
                    <a:pt x="20915" y="10078"/>
                  </a:cubicBezTo>
                  <a:cubicBezTo>
                    <a:pt x="19314" y="5708"/>
                    <a:pt x="15645" y="2439"/>
                    <a:pt x="11309" y="971"/>
                  </a:cubicBezTo>
                  <a:cubicBezTo>
                    <a:pt x="9815" y="449"/>
                    <a:pt x="8043" y="0"/>
                    <a:pt x="6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3"/>
            <p:cNvSpPr/>
            <p:nvPr/>
          </p:nvSpPr>
          <p:spPr>
            <a:xfrm>
              <a:off x="5054850" y="3453200"/>
              <a:ext cx="420925" cy="945425"/>
            </a:xfrm>
            <a:custGeom>
              <a:avLst/>
              <a:gdLst/>
              <a:ahLst/>
              <a:cxnLst/>
              <a:rect l="l" t="t" r="r" b="b"/>
              <a:pathLst>
                <a:path w="16837" h="37817" extrusionOk="0">
                  <a:moveTo>
                    <a:pt x="377" y="1"/>
                  </a:moveTo>
                  <a:cubicBezTo>
                    <a:pt x="321" y="1"/>
                    <a:pt x="273" y="78"/>
                    <a:pt x="325" y="156"/>
                  </a:cubicBezTo>
                  <a:cubicBezTo>
                    <a:pt x="1692" y="1423"/>
                    <a:pt x="3627" y="2257"/>
                    <a:pt x="5462" y="2791"/>
                  </a:cubicBezTo>
                  <a:cubicBezTo>
                    <a:pt x="6829" y="5360"/>
                    <a:pt x="8130" y="7961"/>
                    <a:pt x="9331" y="10630"/>
                  </a:cubicBezTo>
                  <a:cubicBezTo>
                    <a:pt x="8130" y="10063"/>
                    <a:pt x="6896" y="9629"/>
                    <a:pt x="5628" y="9296"/>
                  </a:cubicBezTo>
                  <a:cubicBezTo>
                    <a:pt x="3727" y="8695"/>
                    <a:pt x="1892" y="7961"/>
                    <a:pt x="124" y="7094"/>
                  </a:cubicBezTo>
                  <a:cubicBezTo>
                    <a:pt x="111" y="7089"/>
                    <a:pt x="98" y="7087"/>
                    <a:pt x="87" y="7087"/>
                  </a:cubicBezTo>
                  <a:cubicBezTo>
                    <a:pt x="17" y="7087"/>
                    <a:pt x="0" y="7166"/>
                    <a:pt x="58" y="7194"/>
                  </a:cubicBezTo>
                  <a:cubicBezTo>
                    <a:pt x="1392" y="8262"/>
                    <a:pt x="3027" y="8895"/>
                    <a:pt x="4628" y="9463"/>
                  </a:cubicBezTo>
                  <a:cubicBezTo>
                    <a:pt x="6262" y="10030"/>
                    <a:pt x="7930" y="10697"/>
                    <a:pt x="9598" y="11197"/>
                  </a:cubicBezTo>
                  <a:cubicBezTo>
                    <a:pt x="10632" y="13532"/>
                    <a:pt x="11566" y="15900"/>
                    <a:pt x="12400" y="18369"/>
                  </a:cubicBezTo>
                  <a:cubicBezTo>
                    <a:pt x="14468" y="24673"/>
                    <a:pt x="15869" y="31145"/>
                    <a:pt x="16603" y="37716"/>
                  </a:cubicBezTo>
                  <a:cubicBezTo>
                    <a:pt x="16620" y="37783"/>
                    <a:pt x="16678" y="37816"/>
                    <a:pt x="16732" y="37816"/>
                  </a:cubicBezTo>
                  <a:cubicBezTo>
                    <a:pt x="16786" y="37816"/>
                    <a:pt x="16836" y="37783"/>
                    <a:pt x="16836" y="37716"/>
                  </a:cubicBezTo>
                  <a:cubicBezTo>
                    <a:pt x="16469" y="31045"/>
                    <a:pt x="15235" y="24473"/>
                    <a:pt x="13100" y="18135"/>
                  </a:cubicBezTo>
                  <a:cubicBezTo>
                    <a:pt x="12667" y="16901"/>
                    <a:pt x="12233" y="15667"/>
                    <a:pt x="11766" y="14433"/>
                  </a:cubicBezTo>
                  <a:cubicBezTo>
                    <a:pt x="13034" y="11264"/>
                    <a:pt x="13467" y="7828"/>
                    <a:pt x="12967" y="4459"/>
                  </a:cubicBezTo>
                  <a:cubicBezTo>
                    <a:pt x="12967" y="4442"/>
                    <a:pt x="12950" y="4434"/>
                    <a:pt x="12934" y="4434"/>
                  </a:cubicBezTo>
                  <a:cubicBezTo>
                    <a:pt x="12917" y="4434"/>
                    <a:pt x="12900" y="4442"/>
                    <a:pt x="12900" y="4459"/>
                  </a:cubicBezTo>
                  <a:cubicBezTo>
                    <a:pt x="13034" y="6294"/>
                    <a:pt x="12900" y="8128"/>
                    <a:pt x="12467" y="9896"/>
                  </a:cubicBezTo>
                  <a:cubicBezTo>
                    <a:pt x="12200" y="11130"/>
                    <a:pt x="11766" y="12331"/>
                    <a:pt x="11466" y="13565"/>
                  </a:cubicBezTo>
                  <a:cubicBezTo>
                    <a:pt x="10632" y="11531"/>
                    <a:pt x="9731" y="9496"/>
                    <a:pt x="8764" y="7528"/>
                  </a:cubicBezTo>
                  <a:cubicBezTo>
                    <a:pt x="9164" y="5293"/>
                    <a:pt x="9164" y="2991"/>
                    <a:pt x="8831" y="756"/>
                  </a:cubicBezTo>
                  <a:cubicBezTo>
                    <a:pt x="8814" y="723"/>
                    <a:pt x="8797" y="706"/>
                    <a:pt x="8781" y="706"/>
                  </a:cubicBezTo>
                  <a:cubicBezTo>
                    <a:pt x="8764" y="706"/>
                    <a:pt x="8747" y="723"/>
                    <a:pt x="8731" y="756"/>
                  </a:cubicBezTo>
                  <a:cubicBezTo>
                    <a:pt x="8831" y="2791"/>
                    <a:pt x="8764" y="4859"/>
                    <a:pt x="8464" y="6927"/>
                  </a:cubicBezTo>
                  <a:cubicBezTo>
                    <a:pt x="7263" y="4559"/>
                    <a:pt x="5895" y="2324"/>
                    <a:pt x="4394" y="156"/>
                  </a:cubicBezTo>
                  <a:cubicBezTo>
                    <a:pt x="4365" y="97"/>
                    <a:pt x="4321" y="73"/>
                    <a:pt x="4277" y="73"/>
                  </a:cubicBezTo>
                  <a:cubicBezTo>
                    <a:pt x="4169" y="73"/>
                    <a:pt x="4057" y="214"/>
                    <a:pt x="4127" y="356"/>
                  </a:cubicBezTo>
                  <a:cubicBezTo>
                    <a:pt x="4494" y="1056"/>
                    <a:pt x="4895" y="1757"/>
                    <a:pt x="5261" y="2424"/>
                  </a:cubicBezTo>
                  <a:cubicBezTo>
                    <a:pt x="3594" y="1724"/>
                    <a:pt x="1926" y="1090"/>
                    <a:pt x="425" y="22"/>
                  </a:cubicBezTo>
                  <a:cubicBezTo>
                    <a:pt x="410" y="7"/>
                    <a:pt x="393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3"/>
            <p:cNvSpPr/>
            <p:nvPr/>
          </p:nvSpPr>
          <p:spPr>
            <a:xfrm>
              <a:off x="4989050" y="3564425"/>
              <a:ext cx="132125" cy="55425"/>
            </a:xfrm>
            <a:custGeom>
              <a:avLst/>
              <a:gdLst/>
              <a:ahLst/>
              <a:cxnLst/>
              <a:rect l="l" t="t" r="r" b="b"/>
              <a:pathLst>
                <a:path w="5285" h="2217" extrusionOk="0">
                  <a:moveTo>
                    <a:pt x="84" y="1"/>
                  </a:moveTo>
                  <a:cubicBezTo>
                    <a:pt x="34" y="1"/>
                    <a:pt x="1" y="50"/>
                    <a:pt x="55" y="77"/>
                  </a:cubicBezTo>
                  <a:cubicBezTo>
                    <a:pt x="1522" y="1277"/>
                    <a:pt x="3324" y="1845"/>
                    <a:pt x="5158" y="2211"/>
                  </a:cubicBezTo>
                  <a:cubicBezTo>
                    <a:pt x="5169" y="2215"/>
                    <a:pt x="5179" y="2217"/>
                    <a:pt x="5189" y="2217"/>
                  </a:cubicBezTo>
                  <a:cubicBezTo>
                    <a:pt x="5264" y="2217"/>
                    <a:pt x="5284" y="2108"/>
                    <a:pt x="5225" y="2078"/>
                  </a:cubicBezTo>
                  <a:cubicBezTo>
                    <a:pt x="3490" y="1478"/>
                    <a:pt x="1856" y="610"/>
                    <a:pt x="121" y="10"/>
                  </a:cubicBezTo>
                  <a:cubicBezTo>
                    <a:pt x="109" y="4"/>
                    <a:pt x="96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3"/>
            <p:cNvSpPr/>
            <p:nvPr/>
          </p:nvSpPr>
          <p:spPr>
            <a:xfrm>
              <a:off x="5344825" y="3468925"/>
              <a:ext cx="23375" cy="125375"/>
            </a:xfrm>
            <a:custGeom>
              <a:avLst/>
              <a:gdLst/>
              <a:ahLst/>
              <a:cxnLst/>
              <a:rect l="l" t="t" r="r" b="b"/>
              <a:pathLst>
                <a:path w="935" h="5015" extrusionOk="0">
                  <a:moveTo>
                    <a:pt x="69" y="0"/>
                  </a:moveTo>
                  <a:cubicBezTo>
                    <a:pt x="34" y="0"/>
                    <a:pt x="0" y="36"/>
                    <a:pt x="0" y="94"/>
                  </a:cubicBezTo>
                  <a:cubicBezTo>
                    <a:pt x="367" y="1695"/>
                    <a:pt x="267" y="3296"/>
                    <a:pt x="334" y="4964"/>
                  </a:cubicBezTo>
                  <a:cubicBezTo>
                    <a:pt x="334" y="4997"/>
                    <a:pt x="359" y="5014"/>
                    <a:pt x="388" y="5014"/>
                  </a:cubicBezTo>
                  <a:cubicBezTo>
                    <a:pt x="417" y="5014"/>
                    <a:pt x="451" y="4997"/>
                    <a:pt x="467" y="4964"/>
                  </a:cubicBezTo>
                  <a:cubicBezTo>
                    <a:pt x="934" y="3330"/>
                    <a:pt x="601" y="1628"/>
                    <a:pt x="134" y="61"/>
                  </a:cubicBezTo>
                  <a:cubicBezTo>
                    <a:pt x="120" y="19"/>
                    <a:pt x="94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3"/>
            <p:cNvSpPr/>
            <p:nvPr/>
          </p:nvSpPr>
          <p:spPr>
            <a:xfrm>
              <a:off x="5160800" y="3378325"/>
              <a:ext cx="25600" cy="70525"/>
            </a:xfrm>
            <a:custGeom>
              <a:avLst/>
              <a:gdLst/>
              <a:ahLst/>
              <a:cxnLst/>
              <a:rect l="l" t="t" r="r" b="b"/>
              <a:pathLst>
                <a:path w="1024" h="2821" extrusionOk="0">
                  <a:moveTo>
                    <a:pt x="119" y="0"/>
                  </a:moveTo>
                  <a:cubicBezTo>
                    <a:pt x="52" y="0"/>
                    <a:pt x="1" y="60"/>
                    <a:pt x="23" y="149"/>
                  </a:cubicBezTo>
                  <a:cubicBezTo>
                    <a:pt x="290" y="1016"/>
                    <a:pt x="623" y="1850"/>
                    <a:pt x="857" y="2784"/>
                  </a:cubicBezTo>
                  <a:cubicBezTo>
                    <a:pt x="857" y="2809"/>
                    <a:pt x="871" y="2820"/>
                    <a:pt x="889" y="2820"/>
                  </a:cubicBezTo>
                  <a:cubicBezTo>
                    <a:pt x="919" y="2820"/>
                    <a:pt x="957" y="2792"/>
                    <a:pt x="957" y="2751"/>
                  </a:cubicBezTo>
                  <a:cubicBezTo>
                    <a:pt x="1023" y="1783"/>
                    <a:pt x="757" y="816"/>
                    <a:pt x="223" y="49"/>
                  </a:cubicBezTo>
                  <a:cubicBezTo>
                    <a:pt x="190" y="15"/>
                    <a:pt x="152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3"/>
            <p:cNvSpPr/>
            <p:nvPr/>
          </p:nvSpPr>
          <p:spPr>
            <a:xfrm>
              <a:off x="5533300" y="3807850"/>
              <a:ext cx="484525" cy="298900"/>
            </a:xfrm>
            <a:custGeom>
              <a:avLst/>
              <a:gdLst/>
              <a:ahLst/>
              <a:cxnLst/>
              <a:rect l="l" t="t" r="r" b="b"/>
              <a:pathLst>
                <a:path w="19381" h="11956" extrusionOk="0">
                  <a:moveTo>
                    <a:pt x="15586" y="1"/>
                  </a:moveTo>
                  <a:cubicBezTo>
                    <a:pt x="13894" y="1"/>
                    <a:pt x="12205" y="205"/>
                    <a:pt x="10541" y="614"/>
                  </a:cubicBezTo>
                  <a:cubicBezTo>
                    <a:pt x="8873" y="981"/>
                    <a:pt x="7105" y="1247"/>
                    <a:pt x="5637" y="2148"/>
                  </a:cubicBezTo>
                  <a:cubicBezTo>
                    <a:pt x="434" y="5317"/>
                    <a:pt x="0" y="11788"/>
                    <a:pt x="167" y="11788"/>
                  </a:cubicBezTo>
                  <a:cubicBezTo>
                    <a:pt x="1612" y="11699"/>
                    <a:pt x="3058" y="11670"/>
                    <a:pt x="4503" y="11670"/>
                  </a:cubicBezTo>
                  <a:cubicBezTo>
                    <a:pt x="5226" y="11670"/>
                    <a:pt x="5949" y="11677"/>
                    <a:pt x="6671" y="11688"/>
                  </a:cubicBezTo>
                  <a:cubicBezTo>
                    <a:pt x="8673" y="11722"/>
                    <a:pt x="10741" y="11955"/>
                    <a:pt x="12742" y="11955"/>
                  </a:cubicBezTo>
                  <a:cubicBezTo>
                    <a:pt x="15845" y="11922"/>
                    <a:pt x="17813" y="8286"/>
                    <a:pt x="18647" y="5651"/>
                  </a:cubicBezTo>
                  <a:cubicBezTo>
                    <a:pt x="19047" y="4416"/>
                    <a:pt x="19381" y="2749"/>
                    <a:pt x="18947" y="1548"/>
                  </a:cubicBezTo>
                  <a:cubicBezTo>
                    <a:pt x="18513" y="313"/>
                    <a:pt x="17513" y="47"/>
                    <a:pt x="16312" y="13"/>
                  </a:cubicBezTo>
                  <a:cubicBezTo>
                    <a:pt x="16070" y="5"/>
                    <a:pt x="15828" y="1"/>
                    <a:pt x="15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3"/>
            <p:cNvSpPr/>
            <p:nvPr/>
          </p:nvSpPr>
          <p:spPr>
            <a:xfrm>
              <a:off x="5407375" y="3835525"/>
              <a:ext cx="541900" cy="582725"/>
            </a:xfrm>
            <a:custGeom>
              <a:avLst/>
              <a:gdLst/>
              <a:ahLst/>
              <a:cxnLst/>
              <a:rect l="l" t="t" r="r" b="b"/>
              <a:pathLst>
                <a:path w="21676" h="23309" extrusionOk="0">
                  <a:moveTo>
                    <a:pt x="20407" y="0"/>
                  </a:moveTo>
                  <a:cubicBezTo>
                    <a:pt x="20399" y="0"/>
                    <a:pt x="20391" y="2"/>
                    <a:pt x="20381" y="7"/>
                  </a:cubicBezTo>
                  <a:cubicBezTo>
                    <a:pt x="19147" y="507"/>
                    <a:pt x="18080" y="1375"/>
                    <a:pt x="17312" y="2442"/>
                  </a:cubicBezTo>
                  <a:cubicBezTo>
                    <a:pt x="15711" y="2976"/>
                    <a:pt x="14144" y="3543"/>
                    <a:pt x="12642" y="4143"/>
                  </a:cubicBezTo>
                  <a:cubicBezTo>
                    <a:pt x="11608" y="4577"/>
                    <a:pt x="10608" y="5111"/>
                    <a:pt x="9674" y="5711"/>
                  </a:cubicBezTo>
                  <a:cubicBezTo>
                    <a:pt x="9974" y="5077"/>
                    <a:pt x="10307" y="4444"/>
                    <a:pt x="10741" y="3843"/>
                  </a:cubicBezTo>
                  <a:cubicBezTo>
                    <a:pt x="11408" y="2942"/>
                    <a:pt x="12376" y="2442"/>
                    <a:pt x="13276" y="1808"/>
                  </a:cubicBezTo>
                  <a:cubicBezTo>
                    <a:pt x="13330" y="1754"/>
                    <a:pt x="13297" y="1657"/>
                    <a:pt x="13229" y="1657"/>
                  </a:cubicBezTo>
                  <a:cubicBezTo>
                    <a:pt x="13213" y="1657"/>
                    <a:pt x="13195" y="1662"/>
                    <a:pt x="13176" y="1675"/>
                  </a:cubicBezTo>
                  <a:cubicBezTo>
                    <a:pt x="11275" y="2509"/>
                    <a:pt x="9807" y="4110"/>
                    <a:pt x="9107" y="6078"/>
                  </a:cubicBezTo>
                  <a:cubicBezTo>
                    <a:pt x="8039" y="6845"/>
                    <a:pt x="7038" y="7746"/>
                    <a:pt x="6171" y="8747"/>
                  </a:cubicBezTo>
                  <a:cubicBezTo>
                    <a:pt x="2735" y="12683"/>
                    <a:pt x="0" y="17886"/>
                    <a:pt x="0" y="23190"/>
                  </a:cubicBezTo>
                  <a:cubicBezTo>
                    <a:pt x="0" y="23265"/>
                    <a:pt x="63" y="23309"/>
                    <a:pt x="125" y="23309"/>
                  </a:cubicBezTo>
                  <a:cubicBezTo>
                    <a:pt x="172" y="23309"/>
                    <a:pt x="219" y="23282"/>
                    <a:pt x="234" y="23224"/>
                  </a:cubicBezTo>
                  <a:cubicBezTo>
                    <a:pt x="1101" y="18020"/>
                    <a:pt x="3369" y="13150"/>
                    <a:pt x="6805" y="9147"/>
                  </a:cubicBezTo>
                  <a:cubicBezTo>
                    <a:pt x="7038" y="8847"/>
                    <a:pt x="7305" y="8580"/>
                    <a:pt x="7572" y="8313"/>
                  </a:cubicBezTo>
                  <a:cubicBezTo>
                    <a:pt x="8506" y="8180"/>
                    <a:pt x="9440" y="8079"/>
                    <a:pt x="10408" y="8079"/>
                  </a:cubicBezTo>
                  <a:cubicBezTo>
                    <a:pt x="11508" y="8079"/>
                    <a:pt x="12609" y="8246"/>
                    <a:pt x="13710" y="8346"/>
                  </a:cubicBezTo>
                  <a:cubicBezTo>
                    <a:pt x="14248" y="8385"/>
                    <a:pt x="14801" y="8416"/>
                    <a:pt x="15355" y="8416"/>
                  </a:cubicBezTo>
                  <a:cubicBezTo>
                    <a:pt x="16688" y="8416"/>
                    <a:pt x="18026" y="8239"/>
                    <a:pt x="19181" y="7579"/>
                  </a:cubicBezTo>
                  <a:cubicBezTo>
                    <a:pt x="19240" y="7549"/>
                    <a:pt x="19220" y="7440"/>
                    <a:pt x="19144" y="7440"/>
                  </a:cubicBezTo>
                  <a:cubicBezTo>
                    <a:pt x="19135" y="7440"/>
                    <a:pt x="19125" y="7442"/>
                    <a:pt x="19114" y="7446"/>
                  </a:cubicBezTo>
                  <a:cubicBezTo>
                    <a:pt x="17993" y="7857"/>
                    <a:pt x="16850" y="7983"/>
                    <a:pt x="15698" y="7983"/>
                  </a:cubicBezTo>
                  <a:cubicBezTo>
                    <a:pt x="13876" y="7983"/>
                    <a:pt x="12033" y="7668"/>
                    <a:pt x="10223" y="7668"/>
                  </a:cubicBezTo>
                  <a:cubicBezTo>
                    <a:pt x="9466" y="7668"/>
                    <a:pt x="8714" y="7723"/>
                    <a:pt x="7972" y="7879"/>
                  </a:cubicBezTo>
                  <a:cubicBezTo>
                    <a:pt x="9540" y="6378"/>
                    <a:pt x="11375" y="5211"/>
                    <a:pt x="13410" y="4377"/>
                  </a:cubicBezTo>
                  <a:lnTo>
                    <a:pt x="13743" y="4243"/>
                  </a:lnTo>
                  <a:cubicBezTo>
                    <a:pt x="15240" y="4436"/>
                    <a:pt x="16791" y="4751"/>
                    <a:pt x="18318" y="4751"/>
                  </a:cubicBezTo>
                  <a:cubicBezTo>
                    <a:pt x="19174" y="4751"/>
                    <a:pt x="20022" y="4652"/>
                    <a:pt x="20848" y="4377"/>
                  </a:cubicBezTo>
                  <a:cubicBezTo>
                    <a:pt x="20882" y="4343"/>
                    <a:pt x="20882" y="4277"/>
                    <a:pt x="20815" y="4277"/>
                  </a:cubicBezTo>
                  <a:cubicBezTo>
                    <a:pt x="20197" y="4436"/>
                    <a:pt x="19584" y="4495"/>
                    <a:pt x="18975" y="4495"/>
                  </a:cubicBezTo>
                  <a:cubicBezTo>
                    <a:pt x="17412" y="4495"/>
                    <a:pt x="15870" y="4106"/>
                    <a:pt x="14310" y="4010"/>
                  </a:cubicBezTo>
                  <a:cubicBezTo>
                    <a:pt x="16679" y="3109"/>
                    <a:pt x="19080" y="2342"/>
                    <a:pt x="21482" y="1441"/>
                  </a:cubicBezTo>
                  <a:cubicBezTo>
                    <a:pt x="21634" y="1381"/>
                    <a:pt x="21675" y="1237"/>
                    <a:pt x="21505" y="1237"/>
                  </a:cubicBezTo>
                  <a:cubicBezTo>
                    <a:pt x="21488" y="1237"/>
                    <a:pt x="21470" y="1238"/>
                    <a:pt x="21449" y="1241"/>
                  </a:cubicBezTo>
                  <a:cubicBezTo>
                    <a:pt x="20215" y="1575"/>
                    <a:pt x="18914" y="1942"/>
                    <a:pt x="17646" y="2342"/>
                  </a:cubicBezTo>
                  <a:cubicBezTo>
                    <a:pt x="17980" y="1975"/>
                    <a:pt x="18313" y="1642"/>
                    <a:pt x="18680" y="1341"/>
                  </a:cubicBezTo>
                  <a:cubicBezTo>
                    <a:pt x="19247" y="874"/>
                    <a:pt x="19848" y="507"/>
                    <a:pt x="20415" y="107"/>
                  </a:cubicBezTo>
                  <a:cubicBezTo>
                    <a:pt x="20472" y="78"/>
                    <a:pt x="20455" y="0"/>
                    <a:pt x="20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3"/>
            <p:cNvSpPr/>
            <p:nvPr/>
          </p:nvSpPr>
          <p:spPr>
            <a:xfrm>
              <a:off x="5883550" y="3924075"/>
              <a:ext cx="87575" cy="11150"/>
            </a:xfrm>
            <a:custGeom>
              <a:avLst/>
              <a:gdLst/>
              <a:ahLst/>
              <a:cxnLst/>
              <a:rect l="l" t="t" r="r" b="b"/>
              <a:pathLst>
                <a:path w="3503" h="446" extrusionOk="0">
                  <a:moveTo>
                    <a:pt x="3436" y="1"/>
                  </a:moveTo>
                  <a:cubicBezTo>
                    <a:pt x="2302" y="168"/>
                    <a:pt x="1168" y="234"/>
                    <a:pt x="33" y="268"/>
                  </a:cubicBezTo>
                  <a:cubicBezTo>
                    <a:pt x="0" y="268"/>
                    <a:pt x="0" y="301"/>
                    <a:pt x="33" y="334"/>
                  </a:cubicBezTo>
                  <a:cubicBezTo>
                    <a:pt x="449" y="408"/>
                    <a:pt x="874" y="445"/>
                    <a:pt x="1299" y="445"/>
                  </a:cubicBezTo>
                  <a:cubicBezTo>
                    <a:pt x="2035" y="445"/>
                    <a:pt x="2772" y="333"/>
                    <a:pt x="3469" y="101"/>
                  </a:cubicBezTo>
                  <a:cubicBezTo>
                    <a:pt x="3503" y="101"/>
                    <a:pt x="3503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3"/>
            <p:cNvSpPr/>
            <p:nvPr/>
          </p:nvSpPr>
          <p:spPr>
            <a:xfrm>
              <a:off x="5733550" y="3868075"/>
              <a:ext cx="47250" cy="32850"/>
            </a:xfrm>
            <a:custGeom>
              <a:avLst/>
              <a:gdLst/>
              <a:ahLst/>
              <a:cxnLst/>
              <a:rect l="l" t="t" r="r" b="b"/>
              <a:pathLst>
                <a:path w="1890" h="1314" extrusionOk="0">
                  <a:moveTo>
                    <a:pt x="1762" y="1"/>
                  </a:moveTo>
                  <a:cubicBezTo>
                    <a:pt x="1752" y="1"/>
                    <a:pt x="1741" y="2"/>
                    <a:pt x="1730" y="6"/>
                  </a:cubicBezTo>
                  <a:cubicBezTo>
                    <a:pt x="1097" y="273"/>
                    <a:pt x="529" y="673"/>
                    <a:pt x="29" y="1173"/>
                  </a:cubicBezTo>
                  <a:cubicBezTo>
                    <a:pt x="0" y="1231"/>
                    <a:pt x="46" y="1314"/>
                    <a:pt x="102" y="1314"/>
                  </a:cubicBezTo>
                  <a:cubicBezTo>
                    <a:pt x="111" y="1314"/>
                    <a:pt x="120" y="1311"/>
                    <a:pt x="129" y="1307"/>
                  </a:cubicBezTo>
                  <a:cubicBezTo>
                    <a:pt x="429" y="1073"/>
                    <a:pt x="696" y="873"/>
                    <a:pt x="996" y="706"/>
                  </a:cubicBezTo>
                  <a:cubicBezTo>
                    <a:pt x="1297" y="540"/>
                    <a:pt x="1564" y="373"/>
                    <a:pt x="1830" y="173"/>
                  </a:cubicBezTo>
                  <a:cubicBezTo>
                    <a:pt x="1890" y="113"/>
                    <a:pt x="1843" y="1"/>
                    <a:pt x="17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3"/>
            <p:cNvSpPr/>
            <p:nvPr/>
          </p:nvSpPr>
          <p:spPr>
            <a:xfrm>
              <a:off x="4937025" y="3870700"/>
              <a:ext cx="380675" cy="242275"/>
            </a:xfrm>
            <a:custGeom>
              <a:avLst/>
              <a:gdLst/>
              <a:ahLst/>
              <a:cxnLst/>
              <a:rect l="l" t="t" r="r" b="b"/>
              <a:pathLst>
                <a:path w="15227" h="9691" extrusionOk="0">
                  <a:moveTo>
                    <a:pt x="3880" y="0"/>
                  </a:moveTo>
                  <a:cubicBezTo>
                    <a:pt x="2723" y="0"/>
                    <a:pt x="1690" y="402"/>
                    <a:pt x="1135" y="1569"/>
                  </a:cubicBezTo>
                  <a:cubicBezTo>
                    <a:pt x="1" y="3870"/>
                    <a:pt x="1368" y="7473"/>
                    <a:pt x="3403" y="8841"/>
                  </a:cubicBezTo>
                  <a:cubicBezTo>
                    <a:pt x="4418" y="9517"/>
                    <a:pt x="5662" y="9691"/>
                    <a:pt x="6888" y="9691"/>
                  </a:cubicBezTo>
                  <a:cubicBezTo>
                    <a:pt x="7474" y="9691"/>
                    <a:pt x="8056" y="9651"/>
                    <a:pt x="8607" y="9608"/>
                  </a:cubicBezTo>
                  <a:cubicBezTo>
                    <a:pt x="10742" y="9341"/>
                    <a:pt x="12877" y="8974"/>
                    <a:pt x="14978" y="8474"/>
                  </a:cubicBezTo>
                  <a:cubicBezTo>
                    <a:pt x="15011" y="8474"/>
                    <a:pt x="15045" y="8440"/>
                    <a:pt x="15045" y="8440"/>
                  </a:cubicBezTo>
                  <a:cubicBezTo>
                    <a:pt x="15063" y="8459"/>
                    <a:pt x="15087" y="8467"/>
                    <a:pt x="15110" y="8467"/>
                  </a:cubicBezTo>
                  <a:cubicBezTo>
                    <a:pt x="15170" y="8467"/>
                    <a:pt x="15226" y="8412"/>
                    <a:pt x="15178" y="8340"/>
                  </a:cubicBezTo>
                  <a:cubicBezTo>
                    <a:pt x="13811" y="5271"/>
                    <a:pt x="11375" y="2770"/>
                    <a:pt x="8340" y="1302"/>
                  </a:cubicBezTo>
                  <a:cubicBezTo>
                    <a:pt x="7211" y="728"/>
                    <a:pt x="5435" y="0"/>
                    <a:pt x="3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3"/>
            <p:cNvSpPr/>
            <p:nvPr/>
          </p:nvSpPr>
          <p:spPr>
            <a:xfrm>
              <a:off x="5013750" y="3910750"/>
              <a:ext cx="500925" cy="524125"/>
            </a:xfrm>
            <a:custGeom>
              <a:avLst/>
              <a:gdLst/>
              <a:ahLst/>
              <a:cxnLst/>
              <a:rect l="l" t="t" r="r" b="b"/>
              <a:pathLst>
                <a:path w="20037" h="20965" extrusionOk="0">
                  <a:moveTo>
                    <a:pt x="1835" y="0"/>
                  </a:moveTo>
                  <a:cubicBezTo>
                    <a:pt x="1835" y="0"/>
                    <a:pt x="1802" y="34"/>
                    <a:pt x="1835" y="34"/>
                  </a:cubicBezTo>
                  <a:cubicBezTo>
                    <a:pt x="2702" y="701"/>
                    <a:pt x="3503" y="1535"/>
                    <a:pt x="4137" y="2469"/>
                  </a:cubicBezTo>
                  <a:cubicBezTo>
                    <a:pt x="3169" y="2102"/>
                    <a:pt x="2202" y="1768"/>
                    <a:pt x="1201" y="1435"/>
                  </a:cubicBezTo>
                  <a:cubicBezTo>
                    <a:pt x="1194" y="1431"/>
                    <a:pt x="1187" y="1429"/>
                    <a:pt x="1181" y="1429"/>
                  </a:cubicBezTo>
                  <a:cubicBezTo>
                    <a:pt x="1129" y="1429"/>
                    <a:pt x="1109" y="1538"/>
                    <a:pt x="1168" y="1568"/>
                  </a:cubicBezTo>
                  <a:cubicBezTo>
                    <a:pt x="2903" y="2268"/>
                    <a:pt x="4704" y="2969"/>
                    <a:pt x="6438" y="3803"/>
                  </a:cubicBezTo>
                  <a:cubicBezTo>
                    <a:pt x="5396" y="3966"/>
                    <a:pt x="4354" y="4049"/>
                    <a:pt x="3316" y="4049"/>
                  </a:cubicBezTo>
                  <a:cubicBezTo>
                    <a:pt x="2228" y="4049"/>
                    <a:pt x="1143" y="3957"/>
                    <a:pt x="67" y="3770"/>
                  </a:cubicBezTo>
                  <a:cubicBezTo>
                    <a:pt x="1" y="3770"/>
                    <a:pt x="1" y="3836"/>
                    <a:pt x="34" y="3870"/>
                  </a:cubicBezTo>
                  <a:cubicBezTo>
                    <a:pt x="1196" y="4204"/>
                    <a:pt x="2395" y="4371"/>
                    <a:pt x="3592" y="4371"/>
                  </a:cubicBezTo>
                  <a:cubicBezTo>
                    <a:pt x="4663" y="4371"/>
                    <a:pt x="5732" y="4237"/>
                    <a:pt x="6772" y="3970"/>
                  </a:cubicBezTo>
                  <a:cubicBezTo>
                    <a:pt x="7873" y="4503"/>
                    <a:pt x="8940" y="5104"/>
                    <a:pt x="9974" y="5771"/>
                  </a:cubicBezTo>
                  <a:cubicBezTo>
                    <a:pt x="9758" y="5754"/>
                    <a:pt x="9541" y="5746"/>
                    <a:pt x="9324" y="5746"/>
                  </a:cubicBezTo>
                  <a:cubicBezTo>
                    <a:pt x="8676" y="5746"/>
                    <a:pt x="8031" y="5821"/>
                    <a:pt x="7406" y="5971"/>
                  </a:cubicBezTo>
                  <a:cubicBezTo>
                    <a:pt x="6014" y="6280"/>
                    <a:pt x="4593" y="6475"/>
                    <a:pt x="3197" y="6475"/>
                  </a:cubicBezTo>
                  <a:cubicBezTo>
                    <a:pt x="3087" y="6475"/>
                    <a:pt x="2978" y="6474"/>
                    <a:pt x="2869" y="6471"/>
                  </a:cubicBezTo>
                  <a:cubicBezTo>
                    <a:pt x="2803" y="6505"/>
                    <a:pt x="2803" y="6572"/>
                    <a:pt x="2869" y="6605"/>
                  </a:cubicBezTo>
                  <a:cubicBezTo>
                    <a:pt x="3281" y="6673"/>
                    <a:pt x="3689" y="6701"/>
                    <a:pt x="4094" y="6701"/>
                  </a:cubicBezTo>
                  <a:cubicBezTo>
                    <a:pt x="5956" y="6701"/>
                    <a:pt x="7757" y="6112"/>
                    <a:pt x="9607" y="6112"/>
                  </a:cubicBezTo>
                  <a:cubicBezTo>
                    <a:pt x="9928" y="6112"/>
                    <a:pt x="10250" y="6130"/>
                    <a:pt x="10575" y="6171"/>
                  </a:cubicBezTo>
                  <a:cubicBezTo>
                    <a:pt x="11542" y="6838"/>
                    <a:pt x="12476" y="7572"/>
                    <a:pt x="13310" y="8406"/>
                  </a:cubicBezTo>
                  <a:cubicBezTo>
                    <a:pt x="14945" y="10007"/>
                    <a:pt x="16279" y="11909"/>
                    <a:pt x="17280" y="13977"/>
                  </a:cubicBezTo>
                  <a:cubicBezTo>
                    <a:pt x="18380" y="16212"/>
                    <a:pt x="18981" y="18580"/>
                    <a:pt x="19848" y="20915"/>
                  </a:cubicBezTo>
                  <a:cubicBezTo>
                    <a:pt x="19860" y="20950"/>
                    <a:pt x="19888" y="20965"/>
                    <a:pt x="19917" y="20965"/>
                  </a:cubicBezTo>
                  <a:cubicBezTo>
                    <a:pt x="19973" y="20965"/>
                    <a:pt x="20037" y="20914"/>
                    <a:pt x="20015" y="20848"/>
                  </a:cubicBezTo>
                  <a:cubicBezTo>
                    <a:pt x="19248" y="16278"/>
                    <a:pt x="16979" y="11275"/>
                    <a:pt x="13644" y="8006"/>
                  </a:cubicBezTo>
                  <a:cubicBezTo>
                    <a:pt x="12509" y="6905"/>
                    <a:pt x="11242" y="5938"/>
                    <a:pt x="9841" y="5137"/>
                  </a:cubicBezTo>
                  <a:cubicBezTo>
                    <a:pt x="8874" y="3569"/>
                    <a:pt x="7539" y="2202"/>
                    <a:pt x="6005" y="1201"/>
                  </a:cubicBezTo>
                  <a:cubicBezTo>
                    <a:pt x="5992" y="1188"/>
                    <a:pt x="5979" y="1183"/>
                    <a:pt x="5967" y="1183"/>
                  </a:cubicBezTo>
                  <a:cubicBezTo>
                    <a:pt x="5917" y="1183"/>
                    <a:pt x="5884" y="1274"/>
                    <a:pt x="5938" y="1301"/>
                  </a:cubicBezTo>
                  <a:cubicBezTo>
                    <a:pt x="7172" y="2302"/>
                    <a:pt x="8240" y="3436"/>
                    <a:pt x="9174" y="4737"/>
                  </a:cubicBezTo>
                  <a:cubicBezTo>
                    <a:pt x="7639" y="3903"/>
                    <a:pt x="6038" y="3169"/>
                    <a:pt x="4404" y="2569"/>
                  </a:cubicBezTo>
                  <a:cubicBezTo>
                    <a:pt x="3837" y="1468"/>
                    <a:pt x="2936" y="567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3"/>
            <p:cNvSpPr/>
            <p:nvPr/>
          </p:nvSpPr>
          <p:spPr>
            <a:xfrm>
              <a:off x="5119075" y="3919575"/>
              <a:ext cx="37300" cy="36575"/>
            </a:xfrm>
            <a:custGeom>
              <a:avLst/>
              <a:gdLst/>
              <a:ahLst/>
              <a:cxnLst/>
              <a:rect l="l" t="t" r="r" b="b"/>
              <a:pathLst>
                <a:path w="1492" h="1463" extrusionOk="0">
                  <a:moveTo>
                    <a:pt x="30" y="0"/>
                  </a:moveTo>
                  <a:cubicBezTo>
                    <a:pt x="10" y="0"/>
                    <a:pt x="0" y="24"/>
                    <a:pt x="24" y="47"/>
                  </a:cubicBezTo>
                  <a:cubicBezTo>
                    <a:pt x="224" y="281"/>
                    <a:pt x="524" y="448"/>
                    <a:pt x="758" y="715"/>
                  </a:cubicBezTo>
                  <a:cubicBezTo>
                    <a:pt x="991" y="948"/>
                    <a:pt x="1191" y="1215"/>
                    <a:pt x="1425" y="1448"/>
                  </a:cubicBezTo>
                  <a:cubicBezTo>
                    <a:pt x="1435" y="1458"/>
                    <a:pt x="1444" y="1462"/>
                    <a:pt x="1453" y="1462"/>
                  </a:cubicBezTo>
                  <a:cubicBezTo>
                    <a:pt x="1475" y="1462"/>
                    <a:pt x="1492" y="1439"/>
                    <a:pt x="1492" y="1415"/>
                  </a:cubicBezTo>
                  <a:cubicBezTo>
                    <a:pt x="1325" y="1082"/>
                    <a:pt x="1091" y="815"/>
                    <a:pt x="824" y="581"/>
                  </a:cubicBezTo>
                  <a:cubicBezTo>
                    <a:pt x="591" y="348"/>
                    <a:pt x="324" y="148"/>
                    <a:pt x="57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3"/>
            <p:cNvSpPr/>
            <p:nvPr/>
          </p:nvSpPr>
          <p:spPr>
            <a:xfrm>
              <a:off x="4987075" y="3977450"/>
              <a:ext cx="62550" cy="17025"/>
            </a:xfrm>
            <a:custGeom>
              <a:avLst/>
              <a:gdLst/>
              <a:ahLst/>
              <a:cxnLst/>
              <a:rect l="l" t="t" r="r" b="b"/>
              <a:pathLst>
                <a:path w="2502" h="681" extrusionOk="0">
                  <a:moveTo>
                    <a:pt x="67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646" y="480"/>
                    <a:pt x="1385" y="680"/>
                    <a:pt x="2119" y="680"/>
                  </a:cubicBezTo>
                  <a:cubicBezTo>
                    <a:pt x="2225" y="680"/>
                    <a:pt x="2330" y="676"/>
                    <a:pt x="2435" y="668"/>
                  </a:cubicBezTo>
                  <a:cubicBezTo>
                    <a:pt x="2502" y="635"/>
                    <a:pt x="2502" y="534"/>
                    <a:pt x="2435" y="534"/>
                  </a:cubicBezTo>
                  <a:cubicBezTo>
                    <a:pt x="2035" y="434"/>
                    <a:pt x="1635" y="434"/>
                    <a:pt x="1234" y="368"/>
                  </a:cubicBezTo>
                  <a:cubicBezTo>
                    <a:pt x="834" y="268"/>
                    <a:pt x="434" y="134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3"/>
            <p:cNvSpPr/>
            <p:nvPr/>
          </p:nvSpPr>
          <p:spPr>
            <a:xfrm>
              <a:off x="5281450" y="4291850"/>
              <a:ext cx="345275" cy="429500"/>
            </a:xfrm>
            <a:custGeom>
              <a:avLst/>
              <a:gdLst/>
              <a:ahLst/>
              <a:cxnLst/>
              <a:rect l="l" t="t" r="r" b="b"/>
              <a:pathLst>
                <a:path w="13811" h="17180" extrusionOk="0">
                  <a:moveTo>
                    <a:pt x="0" y="0"/>
                  </a:moveTo>
                  <a:lnTo>
                    <a:pt x="434" y="3903"/>
                  </a:lnTo>
                  <a:lnTo>
                    <a:pt x="1902" y="17179"/>
                  </a:lnTo>
                  <a:lnTo>
                    <a:pt x="12276" y="17179"/>
                  </a:lnTo>
                  <a:lnTo>
                    <a:pt x="13443" y="3903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3"/>
            <p:cNvSpPr/>
            <p:nvPr/>
          </p:nvSpPr>
          <p:spPr>
            <a:xfrm>
              <a:off x="5281450" y="4291850"/>
              <a:ext cx="345275" cy="97600"/>
            </a:xfrm>
            <a:custGeom>
              <a:avLst/>
              <a:gdLst/>
              <a:ahLst/>
              <a:cxnLst/>
              <a:rect l="l" t="t" r="r" b="b"/>
              <a:pathLst>
                <a:path w="13811" h="3904" extrusionOk="0">
                  <a:moveTo>
                    <a:pt x="0" y="0"/>
                  </a:moveTo>
                  <a:lnTo>
                    <a:pt x="434" y="3903"/>
                  </a:lnTo>
                  <a:lnTo>
                    <a:pt x="13443" y="3903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3"/>
            <p:cNvSpPr/>
            <p:nvPr/>
          </p:nvSpPr>
          <p:spPr>
            <a:xfrm>
              <a:off x="5255600" y="4264325"/>
              <a:ext cx="396125" cy="80075"/>
            </a:xfrm>
            <a:custGeom>
              <a:avLst/>
              <a:gdLst/>
              <a:ahLst/>
              <a:cxnLst/>
              <a:rect l="l" t="t" r="r" b="b"/>
              <a:pathLst>
                <a:path w="15845" h="3203" extrusionOk="0">
                  <a:moveTo>
                    <a:pt x="0" y="1"/>
                  </a:moveTo>
                  <a:lnTo>
                    <a:pt x="0" y="3203"/>
                  </a:lnTo>
                  <a:lnTo>
                    <a:pt x="15845" y="3203"/>
                  </a:lnTo>
                  <a:lnTo>
                    <a:pt x="15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874" name="Google Shape;3874;p63"/>
          <p:cNvCxnSpPr/>
          <p:nvPr/>
        </p:nvCxnSpPr>
        <p:spPr>
          <a:xfrm>
            <a:off x="2312635" y="1586383"/>
            <a:ext cx="4514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47;p41">
            <a:extLst>
              <a:ext uri="{FF2B5EF4-FFF2-40B4-BE49-F238E27FC236}">
                <a16:creationId xmlns:a16="http://schemas.microsoft.com/office/drawing/2014/main" id="{CCF19D64-DEFB-82CE-E580-E44CA7137B26}"/>
              </a:ext>
            </a:extLst>
          </p:cNvPr>
          <p:cNvSpPr txBox="1">
            <a:spLocks/>
          </p:cNvSpPr>
          <p:nvPr/>
        </p:nvSpPr>
        <p:spPr>
          <a:xfrm>
            <a:off x="817230" y="2335288"/>
            <a:ext cx="2502978" cy="9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Seluruh fitur telah dibuat dan di uji secara baik dan tepat memenuhi kriteria</a:t>
            </a:r>
          </a:p>
          <a:p>
            <a:endParaRPr lang="pt-BR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pt-BR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Google Shape;947;p41">
            <a:extLst>
              <a:ext uri="{FF2B5EF4-FFF2-40B4-BE49-F238E27FC236}">
                <a16:creationId xmlns:a16="http://schemas.microsoft.com/office/drawing/2014/main" id="{67A4BEEF-6624-4308-0A86-1EBA76F2342A}"/>
              </a:ext>
            </a:extLst>
          </p:cNvPr>
          <p:cNvSpPr txBox="1">
            <a:spLocks/>
          </p:cNvSpPr>
          <p:nvPr/>
        </p:nvSpPr>
        <p:spPr>
          <a:xfrm>
            <a:off x="3342706" y="2305011"/>
            <a:ext cx="2502978" cy="112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sz="90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400">
                <a:latin typeface="Source Sans Pro" panose="020B0503030403020204" pitchFamily="34" charset="0"/>
                <a:ea typeface="Source Sans Pro" panose="020B0503030403020204" pitchFamily="34" charset="0"/>
              </a:rPr>
              <a:t>Uji coba response dilakukan di localhost dan dipengaruhi speksifikasi </a:t>
            </a:r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</a:t>
            </a:r>
            <a:r>
              <a:rPr lang="pt-BR" sz="1400">
                <a:latin typeface="Source Sans Pro" panose="020B0503030403020204" pitchFamily="34" charset="0"/>
                <a:ea typeface="Source Sans Pro" panose="020B0503030403020204" pitchFamily="34" charset="0"/>
              </a:rPr>
              <a:t>aptop &amp; koneksi </a:t>
            </a:r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pt-BR" sz="1400">
                <a:latin typeface="Source Sans Pro" panose="020B0503030403020204" pitchFamily="34" charset="0"/>
                <a:ea typeface="Source Sans Pro" panose="020B0503030403020204" pitchFamily="34" charset="0"/>
              </a:rPr>
              <a:t>nternet</a:t>
            </a:r>
            <a:endParaRPr lang="pt-BR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F372206B-7B71-CD98-9AB6-EC0CE211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5" name="Picture 4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92E0BDDF-9C30-D071-5FBC-674665AA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grpSp>
        <p:nvGrpSpPr>
          <p:cNvPr id="6" name="Google Shape;3990;p69">
            <a:extLst>
              <a:ext uri="{FF2B5EF4-FFF2-40B4-BE49-F238E27FC236}">
                <a16:creationId xmlns:a16="http://schemas.microsoft.com/office/drawing/2014/main" id="{87B06268-79F2-DDCC-E949-12EAC36D541E}"/>
              </a:ext>
            </a:extLst>
          </p:cNvPr>
          <p:cNvGrpSpPr/>
          <p:nvPr/>
        </p:nvGrpSpPr>
        <p:grpSpPr>
          <a:xfrm>
            <a:off x="4439855" y="3348715"/>
            <a:ext cx="536180" cy="518047"/>
            <a:chOff x="3729467" y="2889422"/>
            <a:chExt cx="419153" cy="404977"/>
          </a:xfrm>
        </p:grpSpPr>
        <p:sp>
          <p:nvSpPr>
            <p:cNvPr id="7" name="Google Shape;3991;p69">
              <a:extLst>
                <a:ext uri="{FF2B5EF4-FFF2-40B4-BE49-F238E27FC236}">
                  <a16:creationId xmlns:a16="http://schemas.microsoft.com/office/drawing/2014/main" id="{B4CBB0B3-0FE6-F374-76CD-E339CB8E9989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992;p69">
              <a:extLst>
                <a:ext uri="{FF2B5EF4-FFF2-40B4-BE49-F238E27FC236}">
                  <a16:creationId xmlns:a16="http://schemas.microsoft.com/office/drawing/2014/main" id="{9DBE73D0-6A6D-2FF8-1E4D-EB3C43EBDD83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93;p69">
              <a:extLst>
                <a:ext uri="{FF2B5EF4-FFF2-40B4-BE49-F238E27FC236}">
                  <a16:creationId xmlns:a16="http://schemas.microsoft.com/office/drawing/2014/main" id="{F02FFD02-7571-E29C-75A7-828D4734CA49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94;p69">
              <a:extLst>
                <a:ext uri="{FF2B5EF4-FFF2-40B4-BE49-F238E27FC236}">
                  <a16:creationId xmlns:a16="http://schemas.microsoft.com/office/drawing/2014/main" id="{0D772EBB-8275-9040-999C-9682D2132188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95;p69">
              <a:extLst>
                <a:ext uri="{FF2B5EF4-FFF2-40B4-BE49-F238E27FC236}">
                  <a16:creationId xmlns:a16="http://schemas.microsoft.com/office/drawing/2014/main" id="{792754C9-5A8C-6D22-CB1B-B532E67E7A56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96;p69">
              <a:extLst>
                <a:ext uri="{FF2B5EF4-FFF2-40B4-BE49-F238E27FC236}">
                  <a16:creationId xmlns:a16="http://schemas.microsoft.com/office/drawing/2014/main" id="{559A0AAC-F9C9-5232-E6F5-2C970C8BC644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97;p69">
              <a:extLst>
                <a:ext uri="{FF2B5EF4-FFF2-40B4-BE49-F238E27FC236}">
                  <a16:creationId xmlns:a16="http://schemas.microsoft.com/office/drawing/2014/main" id="{4B016034-6119-AFDA-C09B-95C106B6825D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990;p69">
            <a:extLst>
              <a:ext uri="{FF2B5EF4-FFF2-40B4-BE49-F238E27FC236}">
                <a16:creationId xmlns:a16="http://schemas.microsoft.com/office/drawing/2014/main" id="{29F6D8A3-3E43-B2BC-A6BB-A115060ACC98}"/>
              </a:ext>
            </a:extLst>
          </p:cNvPr>
          <p:cNvGrpSpPr/>
          <p:nvPr/>
        </p:nvGrpSpPr>
        <p:grpSpPr>
          <a:xfrm rot="14336196">
            <a:off x="1738862" y="3312969"/>
            <a:ext cx="536180" cy="518047"/>
            <a:chOff x="3729467" y="2889422"/>
            <a:chExt cx="419153" cy="404977"/>
          </a:xfrm>
        </p:grpSpPr>
        <p:sp>
          <p:nvSpPr>
            <p:cNvPr id="15" name="Google Shape;3991;p69">
              <a:extLst>
                <a:ext uri="{FF2B5EF4-FFF2-40B4-BE49-F238E27FC236}">
                  <a16:creationId xmlns:a16="http://schemas.microsoft.com/office/drawing/2014/main" id="{8CB0E94E-043B-F25F-BC40-194017C2F12D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92;p69">
              <a:extLst>
                <a:ext uri="{FF2B5EF4-FFF2-40B4-BE49-F238E27FC236}">
                  <a16:creationId xmlns:a16="http://schemas.microsoft.com/office/drawing/2014/main" id="{B92648CA-EDDB-E6BA-CC90-1789C224EFC9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93;p69">
              <a:extLst>
                <a:ext uri="{FF2B5EF4-FFF2-40B4-BE49-F238E27FC236}">
                  <a16:creationId xmlns:a16="http://schemas.microsoft.com/office/drawing/2014/main" id="{C639BFCE-66B6-E0B5-EFF3-69EC8F099DD1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94;p69">
              <a:extLst>
                <a:ext uri="{FF2B5EF4-FFF2-40B4-BE49-F238E27FC236}">
                  <a16:creationId xmlns:a16="http://schemas.microsoft.com/office/drawing/2014/main" id="{6B9CD9E4-6B88-E09B-D9F0-DCBAFD45054B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95;p69">
              <a:extLst>
                <a:ext uri="{FF2B5EF4-FFF2-40B4-BE49-F238E27FC236}">
                  <a16:creationId xmlns:a16="http://schemas.microsoft.com/office/drawing/2014/main" id="{185FAD24-B62F-43E4-609D-F54E82217BAD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96;p69">
              <a:extLst>
                <a:ext uri="{FF2B5EF4-FFF2-40B4-BE49-F238E27FC236}">
                  <a16:creationId xmlns:a16="http://schemas.microsoft.com/office/drawing/2014/main" id="{4DCAE508-03CD-BAA7-FCE8-60DC950451E4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7;p69">
              <a:extLst>
                <a:ext uri="{FF2B5EF4-FFF2-40B4-BE49-F238E27FC236}">
                  <a16:creationId xmlns:a16="http://schemas.microsoft.com/office/drawing/2014/main" id="{5A107E11-28A1-F51B-AC69-F99EDA936DEA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18;p75">
            <a:extLst>
              <a:ext uri="{FF2B5EF4-FFF2-40B4-BE49-F238E27FC236}">
                <a16:creationId xmlns:a16="http://schemas.microsoft.com/office/drawing/2014/main" id="{33775A66-5125-AD82-83BF-10E90DE93BE4}"/>
              </a:ext>
            </a:extLst>
          </p:cNvPr>
          <p:cNvGrpSpPr/>
          <p:nvPr/>
        </p:nvGrpSpPr>
        <p:grpSpPr>
          <a:xfrm>
            <a:off x="5505920" y="2090555"/>
            <a:ext cx="339253" cy="339253"/>
            <a:chOff x="1492675" y="4992125"/>
            <a:chExt cx="481825" cy="481825"/>
          </a:xfrm>
        </p:grpSpPr>
        <p:sp>
          <p:nvSpPr>
            <p:cNvPr id="23" name="Google Shape;8819;p75">
              <a:extLst>
                <a:ext uri="{FF2B5EF4-FFF2-40B4-BE49-F238E27FC236}">
                  <a16:creationId xmlns:a16="http://schemas.microsoft.com/office/drawing/2014/main" id="{BF13740E-0BD2-F28E-DB14-99D502FF298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8820;p75">
              <a:extLst>
                <a:ext uri="{FF2B5EF4-FFF2-40B4-BE49-F238E27FC236}">
                  <a16:creationId xmlns:a16="http://schemas.microsoft.com/office/drawing/2014/main" id="{BBE65A64-D360-3AB9-970F-1714A456A7A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8818;p75">
            <a:extLst>
              <a:ext uri="{FF2B5EF4-FFF2-40B4-BE49-F238E27FC236}">
                <a16:creationId xmlns:a16="http://schemas.microsoft.com/office/drawing/2014/main" id="{60EE80AF-C6F1-5DD6-ED92-8283CB1ABC56}"/>
              </a:ext>
            </a:extLst>
          </p:cNvPr>
          <p:cNvGrpSpPr/>
          <p:nvPr/>
        </p:nvGrpSpPr>
        <p:grpSpPr>
          <a:xfrm>
            <a:off x="3031923" y="2077953"/>
            <a:ext cx="339253" cy="339253"/>
            <a:chOff x="1492675" y="4992125"/>
            <a:chExt cx="481825" cy="481825"/>
          </a:xfrm>
        </p:grpSpPr>
        <p:sp>
          <p:nvSpPr>
            <p:cNvPr id="26" name="Google Shape;8819;p75">
              <a:extLst>
                <a:ext uri="{FF2B5EF4-FFF2-40B4-BE49-F238E27FC236}">
                  <a16:creationId xmlns:a16="http://schemas.microsoft.com/office/drawing/2014/main" id="{E6451BE7-D959-B959-1F4A-24B92B137B42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8820;p75">
              <a:extLst>
                <a:ext uri="{FF2B5EF4-FFF2-40B4-BE49-F238E27FC236}">
                  <a16:creationId xmlns:a16="http://schemas.microsoft.com/office/drawing/2014/main" id="{79AEE422-2F95-D617-C980-97821BC7581B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5"/>
          <p:cNvSpPr txBox="1">
            <a:spLocks noGrp="1"/>
          </p:cNvSpPr>
          <p:nvPr>
            <p:ph type="title"/>
          </p:nvPr>
        </p:nvSpPr>
        <p:spPr>
          <a:xfrm>
            <a:off x="0" y="8516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27" name="Google Shape;627;p35"/>
          <p:cNvSpPr txBox="1">
            <a:spLocks noGrp="1"/>
          </p:cNvSpPr>
          <p:nvPr>
            <p:ph type="body" idx="1"/>
          </p:nvPr>
        </p:nvSpPr>
        <p:spPr>
          <a:xfrm>
            <a:off x="720000" y="1730682"/>
            <a:ext cx="7704000" cy="2744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>
              <a:buFont typeface="Source Sans Pro"/>
              <a:buAutoNum type="arabicPeriod"/>
            </a:pPr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Profile Introduction</a:t>
            </a:r>
          </a:p>
          <a:p>
            <a:pPr lvl="0">
              <a:buFont typeface="Source Sans Pro"/>
              <a:buAutoNum type="arabicPeriod"/>
            </a:pPr>
            <a:r>
              <a:rPr lang="pt-BR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Backgroud Project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Timeline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Technology Used In The Project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Technical Flowchart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ERD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End-Point API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Demo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Screenshoot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API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Unit-Test 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 Test</a:t>
            </a:r>
          </a:p>
          <a:p>
            <a:pPr lvl="0">
              <a:buFont typeface="Source Sans Pro"/>
              <a:buAutoNum type="arabicPeriod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Open Code</a:t>
            </a:r>
          </a:p>
          <a:p>
            <a:pPr lvl="0">
              <a:buFont typeface="Source Sans Pro"/>
              <a:buAutoNum type="arabicPeriod"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628" name="Google Shape;628;p35"/>
          <p:cNvCxnSpPr/>
          <p:nvPr/>
        </p:nvCxnSpPr>
        <p:spPr>
          <a:xfrm>
            <a:off x="1948800" y="1446533"/>
            <a:ext cx="5246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B207C2A-AE37-4D8F-A72F-6381F5D67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C5833ED0-AD5F-5BC1-1E33-4CD24AD51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grpSp>
        <p:nvGrpSpPr>
          <p:cNvPr id="6" name="Google Shape;7666;p73">
            <a:extLst>
              <a:ext uri="{FF2B5EF4-FFF2-40B4-BE49-F238E27FC236}">
                <a16:creationId xmlns:a16="http://schemas.microsoft.com/office/drawing/2014/main" id="{9951A24D-E21C-A44A-CBDE-36F9C7A1EB24}"/>
              </a:ext>
            </a:extLst>
          </p:cNvPr>
          <p:cNvGrpSpPr/>
          <p:nvPr/>
        </p:nvGrpSpPr>
        <p:grpSpPr>
          <a:xfrm>
            <a:off x="4816164" y="1914230"/>
            <a:ext cx="634656" cy="699982"/>
            <a:chOff x="5985650" y="2860025"/>
            <a:chExt cx="1396075" cy="1539775"/>
          </a:xfrm>
        </p:grpSpPr>
        <p:sp>
          <p:nvSpPr>
            <p:cNvPr id="7" name="Google Shape;7667;p73">
              <a:extLst>
                <a:ext uri="{FF2B5EF4-FFF2-40B4-BE49-F238E27FC236}">
                  <a16:creationId xmlns:a16="http://schemas.microsoft.com/office/drawing/2014/main" id="{EB446374-F40D-6DB7-649B-DFD347C6FC4F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68;p73">
              <a:extLst>
                <a:ext uri="{FF2B5EF4-FFF2-40B4-BE49-F238E27FC236}">
                  <a16:creationId xmlns:a16="http://schemas.microsoft.com/office/drawing/2014/main" id="{16B05B6B-D171-0AF1-C276-74D995AF3AA0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69;p73">
              <a:extLst>
                <a:ext uri="{FF2B5EF4-FFF2-40B4-BE49-F238E27FC236}">
                  <a16:creationId xmlns:a16="http://schemas.microsoft.com/office/drawing/2014/main" id="{C549C0F1-C123-533B-6C68-9FB444C79F7A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70;p73">
              <a:extLst>
                <a:ext uri="{FF2B5EF4-FFF2-40B4-BE49-F238E27FC236}">
                  <a16:creationId xmlns:a16="http://schemas.microsoft.com/office/drawing/2014/main" id="{E34FFE96-AC7F-5EA5-A39F-FFD3FFCF2699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71;p73">
              <a:extLst>
                <a:ext uri="{FF2B5EF4-FFF2-40B4-BE49-F238E27FC236}">
                  <a16:creationId xmlns:a16="http://schemas.microsoft.com/office/drawing/2014/main" id="{3213DB3C-1EA7-CB79-597D-D995306BBA54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72;p73">
              <a:extLst>
                <a:ext uri="{FF2B5EF4-FFF2-40B4-BE49-F238E27FC236}">
                  <a16:creationId xmlns:a16="http://schemas.microsoft.com/office/drawing/2014/main" id="{F28C44EA-7E2E-7ABF-7EB6-4096EA616E0B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73;p73">
              <a:extLst>
                <a:ext uri="{FF2B5EF4-FFF2-40B4-BE49-F238E27FC236}">
                  <a16:creationId xmlns:a16="http://schemas.microsoft.com/office/drawing/2014/main" id="{1ED40FBA-17FF-3C3A-B788-76B531D4D1D5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674;p73">
              <a:extLst>
                <a:ext uri="{FF2B5EF4-FFF2-40B4-BE49-F238E27FC236}">
                  <a16:creationId xmlns:a16="http://schemas.microsoft.com/office/drawing/2014/main" id="{B3DE1B54-F79C-21D0-B9BF-50E0182D008A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75;p73">
              <a:extLst>
                <a:ext uri="{FF2B5EF4-FFF2-40B4-BE49-F238E27FC236}">
                  <a16:creationId xmlns:a16="http://schemas.microsoft.com/office/drawing/2014/main" id="{4F5921D1-176A-0FB5-3D27-90574CB40378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76;p73">
              <a:extLst>
                <a:ext uri="{FF2B5EF4-FFF2-40B4-BE49-F238E27FC236}">
                  <a16:creationId xmlns:a16="http://schemas.microsoft.com/office/drawing/2014/main" id="{891AB4EF-04CF-04ED-E60B-D8BF80594657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7;p73">
              <a:extLst>
                <a:ext uri="{FF2B5EF4-FFF2-40B4-BE49-F238E27FC236}">
                  <a16:creationId xmlns:a16="http://schemas.microsoft.com/office/drawing/2014/main" id="{01AD8C56-9A9B-A481-C937-95FFD269B313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78;p73">
              <a:extLst>
                <a:ext uri="{FF2B5EF4-FFF2-40B4-BE49-F238E27FC236}">
                  <a16:creationId xmlns:a16="http://schemas.microsoft.com/office/drawing/2014/main" id="{8B46E027-003C-7BCC-3A60-D6362F66C844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79;p73">
              <a:extLst>
                <a:ext uri="{FF2B5EF4-FFF2-40B4-BE49-F238E27FC236}">
                  <a16:creationId xmlns:a16="http://schemas.microsoft.com/office/drawing/2014/main" id="{A913F001-841D-5F39-DDD8-F810F03DFF11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80;p73">
              <a:extLst>
                <a:ext uri="{FF2B5EF4-FFF2-40B4-BE49-F238E27FC236}">
                  <a16:creationId xmlns:a16="http://schemas.microsoft.com/office/drawing/2014/main" id="{8A60EF63-9AF7-4D73-0E3C-8857EFA73C6F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81;p73">
              <a:extLst>
                <a:ext uri="{FF2B5EF4-FFF2-40B4-BE49-F238E27FC236}">
                  <a16:creationId xmlns:a16="http://schemas.microsoft.com/office/drawing/2014/main" id="{F0B72E83-4AF5-9587-8C51-C60EF3814608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82;p73">
              <a:extLst>
                <a:ext uri="{FF2B5EF4-FFF2-40B4-BE49-F238E27FC236}">
                  <a16:creationId xmlns:a16="http://schemas.microsoft.com/office/drawing/2014/main" id="{424B906C-53AC-1A18-5DC0-8C73C16CA336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83;p73">
              <a:extLst>
                <a:ext uri="{FF2B5EF4-FFF2-40B4-BE49-F238E27FC236}">
                  <a16:creationId xmlns:a16="http://schemas.microsoft.com/office/drawing/2014/main" id="{28B25577-6629-93AF-8B7F-F7A839CC113F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84;p73">
              <a:extLst>
                <a:ext uri="{FF2B5EF4-FFF2-40B4-BE49-F238E27FC236}">
                  <a16:creationId xmlns:a16="http://schemas.microsoft.com/office/drawing/2014/main" id="{D68D8D0A-0321-34B4-A917-7BAC21FF9C20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85;p73">
              <a:extLst>
                <a:ext uri="{FF2B5EF4-FFF2-40B4-BE49-F238E27FC236}">
                  <a16:creationId xmlns:a16="http://schemas.microsoft.com/office/drawing/2014/main" id="{72C81A42-4097-A87F-A88C-8724A627AE37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686;p73">
              <a:extLst>
                <a:ext uri="{FF2B5EF4-FFF2-40B4-BE49-F238E27FC236}">
                  <a16:creationId xmlns:a16="http://schemas.microsoft.com/office/drawing/2014/main" id="{22EF768F-EAA8-A100-85B7-059025F103DE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87;p73">
              <a:extLst>
                <a:ext uri="{FF2B5EF4-FFF2-40B4-BE49-F238E27FC236}">
                  <a16:creationId xmlns:a16="http://schemas.microsoft.com/office/drawing/2014/main" id="{D005621B-1F79-7DBC-F738-1B45838A3675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88;p73">
              <a:extLst>
                <a:ext uri="{FF2B5EF4-FFF2-40B4-BE49-F238E27FC236}">
                  <a16:creationId xmlns:a16="http://schemas.microsoft.com/office/drawing/2014/main" id="{F1AC36CC-EBB3-09D5-4C61-1F22ACA923F3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689;p73">
              <a:extLst>
                <a:ext uri="{FF2B5EF4-FFF2-40B4-BE49-F238E27FC236}">
                  <a16:creationId xmlns:a16="http://schemas.microsoft.com/office/drawing/2014/main" id="{198C4C1C-DBAF-41D9-1B56-3B2B2F33C362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690;p73">
              <a:extLst>
                <a:ext uri="{FF2B5EF4-FFF2-40B4-BE49-F238E27FC236}">
                  <a16:creationId xmlns:a16="http://schemas.microsoft.com/office/drawing/2014/main" id="{478DCC72-1216-94D6-525C-153CECAC14AF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91;p73">
              <a:extLst>
                <a:ext uri="{FF2B5EF4-FFF2-40B4-BE49-F238E27FC236}">
                  <a16:creationId xmlns:a16="http://schemas.microsoft.com/office/drawing/2014/main" id="{AC57F9E1-BA7B-2DD8-D1CC-2D79685D9DFA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2;p73">
              <a:extLst>
                <a:ext uri="{FF2B5EF4-FFF2-40B4-BE49-F238E27FC236}">
                  <a16:creationId xmlns:a16="http://schemas.microsoft.com/office/drawing/2014/main" id="{2469BC15-A8C5-6273-56C7-9B83F05CF522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93;p73">
              <a:extLst>
                <a:ext uri="{FF2B5EF4-FFF2-40B4-BE49-F238E27FC236}">
                  <a16:creationId xmlns:a16="http://schemas.microsoft.com/office/drawing/2014/main" id="{F440427B-4F76-624D-7D21-EE980AC9A2AC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94;p73">
              <a:extLst>
                <a:ext uri="{FF2B5EF4-FFF2-40B4-BE49-F238E27FC236}">
                  <a16:creationId xmlns:a16="http://schemas.microsoft.com/office/drawing/2014/main" id="{C38E562F-E674-153D-AD6B-F1F2F025ED50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95;p73">
              <a:extLst>
                <a:ext uri="{FF2B5EF4-FFF2-40B4-BE49-F238E27FC236}">
                  <a16:creationId xmlns:a16="http://schemas.microsoft.com/office/drawing/2014/main" id="{E49D60CA-A895-5713-0737-9E18D790526E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96;p73">
              <a:extLst>
                <a:ext uri="{FF2B5EF4-FFF2-40B4-BE49-F238E27FC236}">
                  <a16:creationId xmlns:a16="http://schemas.microsoft.com/office/drawing/2014/main" id="{8A03C9AB-5C31-422D-43A7-6926E72ED7FB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97;p73">
              <a:extLst>
                <a:ext uri="{FF2B5EF4-FFF2-40B4-BE49-F238E27FC236}">
                  <a16:creationId xmlns:a16="http://schemas.microsoft.com/office/drawing/2014/main" id="{EF4A5D3C-7BF2-97F7-B139-2BDDCBF55420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98;p73">
              <a:extLst>
                <a:ext uri="{FF2B5EF4-FFF2-40B4-BE49-F238E27FC236}">
                  <a16:creationId xmlns:a16="http://schemas.microsoft.com/office/drawing/2014/main" id="{72C8ED8E-004F-D5FC-8FE5-2393618F7499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7874;p73">
            <a:extLst>
              <a:ext uri="{FF2B5EF4-FFF2-40B4-BE49-F238E27FC236}">
                <a16:creationId xmlns:a16="http://schemas.microsoft.com/office/drawing/2014/main" id="{AB734FC7-2B87-050E-318F-BAC3DF68D754}"/>
              </a:ext>
            </a:extLst>
          </p:cNvPr>
          <p:cNvGrpSpPr/>
          <p:nvPr/>
        </p:nvGrpSpPr>
        <p:grpSpPr>
          <a:xfrm>
            <a:off x="5249947" y="2601046"/>
            <a:ext cx="799565" cy="670282"/>
            <a:chOff x="7617850" y="2063282"/>
            <a:chExt cx="799565" cy="670282"/>
          </a:xfrm>
        </p:grpSpPr>
        <p:cxnSp>
          <p:nvCxnSpPr>
            <p:cNvPr id="585" name="Google Shape;7875;p73">
              <a:extLst>
                <a:ext uri="{FF2B5EF4-FFF2-40B4-BE49-F238E27FC236}">
                  <a16:creationId xmlns:a16="http://schemas.microsoft.com/office/drawing/2014/main" id="{7816422A-19B1-106A-E83A-4E1A030B23F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7876;p73">
              <a:extLst>
                <a:ext uri="{FF2B5EF4-FFF2-40B4-BE49-F238E27FC236}">
                  <a16:creationId xmlns:a16="http://schemas.microsoft.com/office/drawing/2014/main" id="{80EAA824-A2B6-5144-8A45-D9AD1F4A0042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7877;p73">
              <a:extLst>
                <a:ext uri="{FF2B5EF4-FFF2-40B4-BE49-F238E27FC236}">
                  <a16:creationId xmlns:a16="http://schemas.microsoft.com/office/drawing/2014/main" id="{62823BD2-7F07-3EDD-9A2C-C2C761E183E6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7878;p73">
              <a:extLst>
                <a:ext uri="{FF2B5EF4-FFF2-40B4-BE49-F238E27FC236}">
                  <a16:creationId xmlns:a16="http://schemas.microsoft.com/office/drawing/2014/main" id="{8317AA8C-2720-CA83-836F-38143EAD0801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7879;p73">
              <a:extLst>
                <a:ext uri="{FF2B5EF4-FFF2-40B4-BE49-F238E27FC236}">
                  <a16:creationId xmlns:a16="http://schemas.microsoft.com/office/drawing/2014/main" id="{837F9525-9D47-4D63-FA88-26EC4F7A14C7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7880;p73">
              <a:extLst>
                <a:ext uri="{FF2B5EF4-FFF2-40B4-BE49-F238E27FC236}">
                  <a16:creationId xmlns:a16="http://schemas.microsoft.com/office/drawing/2014/main" id="{6677A46C-61C1-8D8B-2166-401CE9B0FD73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91" name="Google Shape;7881;p73">
              <a:extLst>
                <a:ext uri="{FF2B5EF4-FFF2-40B4-BE49-F238E27FC236}">
                  <a16:creationId xmlns:a16="http://schemas.microsoft.com/office/drawing/2014/main" id="{C3D997E7-9E32-D449-0D3F-AD5D0EFF8C6D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592" name="Google Shape;7882;p73">
                <a:extLst>
                  <a:ext uri="{FF2B5EF4-FFF2-40B4-BE49-F238E27FC236}">
                    <a16:creationId xmlns:a16="http://schemas.microsoft.com/office/drawing/2014/main" id="{EA7A1ABE-758C-053A-DF35-F3C6393DA58D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98" name="Google Shape;7883;p73">
                  <a:extLst>
                    <a:ext uri="{FF2B5EF4-FFF2-40B4-BE49-F238E27FC236}">
                      <a16:creationId xmlns:a16="http://schemas.microsoft.com/office/drawing/2014/main" id="{ED8BC19D-F48B-E7B2-3679-225B96318BDE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7884;p73">
                  <a:extLst>
                    <a:ext uri="{FF2B5EF4-FFF2-40B4-BE49-F238E27FC236}">
                      <a16:creationId xmlns:a16="http://schemas.microsoft.com/office/drawing/2014/main" id="{AED8AF4A-F251-2469-5C9F-A4B23881D92C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7885;p73">
                  <a:extLst>
                    <a:ext uri="{FF2B5EF4-FFF2-40B4-BE49-F238E27FC236}">
                      <a16:creationId xmlns:a16="http://schemas.microsoft.com/office/drawing/2014/main" id="{7E0FD896-C5E9-EA14-3E3C-D52256715A89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7886;p73">
                  <a:extLst>
                    <a:ext uri="{FF2B5EF4-FFF2-40B4-BE49-F238E27FC236}">
                      <a16:creationId xmlns:a16="http://schemas.microsoft.com/office/drawing/2014/main" id="{ABDD953A-BD3E-3273-44F1-4DAC60C6080C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3" name="Google Shape;7887;p73">
                <a:extLst>
                  <a:ext uri="{FF2B5EF4-FFF2-40B4-BE49-F238E27FC236}">
                    <a16:creationId xmlns:a16="http://schemas.microsoft.com/office/drawing/2014/main" id="{D10CF14F-8FC3-817A-224A-34C7C352EB7B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94" name="Google Shape;7888;p73">
                  <a:extLst>
                    <a:ext uri="{FF2B5EF4-FFF2-40B4-BE49-F238E27FC236}">
                      <a16:creationId xmlns:a16="http://schemas.microsoft.com/office/drawing/2014/main" id="{868B8F53-7415-948B-21A1-CBAF0941E8E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7889;p73">
                  <a:extLst>
                    <a:ext uri="{FF2B5EF4-FFF2-40B4-BE49-F238E27FC236}">
                      <a16:creationId xmlns:a16="http://schemas.microsoft.com/office/drawing/2014/main" id="{1444EF01-DC0A-2B67-7E5A-4E150E5CD110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7890;p73">
                  <a:extLst>
                    <a:ext uri="{FF2B5EF4-FFF2-40B4-BE49-F238E27FC236}">
                      <a16:creationId xmlns:a16="http://schemas.microsoft.com/office/drawing/2014/main" id="{968DBDC7-F146-BB16-95E2-A1E4CA24EECE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7891;p73">
                  <a:extLst>
                    <a:ext uri="{FF2B5EF4-FFF2-40B4-BE49-F238E27FC236}">
                      <a16:creationId xmlns:a16="http://schemas.microsoft.com/office/drawing/2014/main" id="{A103B92E-AE36-0CBC-D1DC-09C1067072AD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2" name="Google Shape;7763;p73">
            <a:extLst>
              <a:ext uri="{FF2B5EF4-FFF2-40B4-BE49-F238E27FC236}">
                <a16:creationId xmlns:a16="http://schemas.microsoft.com/office/drawing/2014/main" id="{5C29DE36-ED0B-2D88-F321-A47885136B40}"/>
              </a:ext>
            </a:extLst>
          </p:cNvPr>
          <p:cNvGrpSpPr/>
          <p:nvPr/>
        </p:nvGrpSpPr>
        <p:grpSpPr>
          <a:xfrm>
            <a:off x="5732765" y="1915930"/>
            <a:ext cx="804565" cy="677795"/>
            <a:chOff x="7636443" y="1204988"/>
            <a:chExt cx="804565" cy="677795"/>
          </a:xfrm>
        </p:grpSpPr>
        <p:grpSp>
          <p:nvGrpSpPr>
            <p:cNvPr id="603" name="Google Shape;7764;p73">
              <a:extLst>
                <a:ext uri="{FF2B5EF4-FFF2-40B4-BE49-F238E27FC236}">
                  <a16:creationId xmlns:a16="http://schemas.microsoft.com/office/drawing/2014/main" id="{5640724A-326E-38AA-B941-221EFE344FF9}"/>
                </a:ext>
              </a:extLst>
            </p:cNvPr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613" name="Google Shape;7765;p73">
                <a:extLst>
                  <a:ext uri="{FF2B5EF4-FFF2-40B4-BE49-F238E27FC236}">
                    <a16:creationId xmlns:a16="http://schemas.microsoft.com/office/drawing/2014/main" id="{83152EA7-A6B9-66F6-7EBD-C5B637315518}"/>
                  </a:ext>
                </a:extLst>
              </p:cNvPr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7766;p73">
                <a:extLst>
                  <a:ext uri="{FF2B5EF4-FFF2-40B4-BE49-F238E27FC236}">
                    <a16:creationId xmlns:a16="http://schemas.microsoft.com/office/drawing/2014/main" id="{85248528-0388-025F-42BF-D679E09071A0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7767;p73">
              <a:extLst>
                <a:ext uri="{FF2B5EF4-FFF2-40B4-BE49-F238E27FC236}">
                  <a16:creationId xmlns:a16="http://schemas.microsoft.com/office/drawing/2014/main" id="{F0F59DFE-2C32-B8EE-DFB0-A60E725D0DEF}"/>
                </a:ext>
              </a:extLst>
            </p:cNvPr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611" name="Google Shape;7768;p73">
                <a:extLst>
                  <a:ext uri="{FF2B5EF4-FFF2-40B4-BE49-F238E27FC236}">
                    <a16:creationId xmlns:a16="http://schemas.microsoft.com/office/drawing/2014/main" id="{CD102CDD-7C88-77A7-8441-0C2E49A3C563}"/>
                  </a:ext>
                </a:extLst>
              </p:cNvPr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7769;p73">
                <a:extLst>
                  <a:ext uri="{FF2B5EF4-FFF2-40B4-BE49-F238E27FC236}">
                    <a16:creationId xmlns:a16="http://schemas.microsoft.com/office/drawing/2014/main" id="{2FF2C8B7-A986-7768-C403-956C99DCC1FF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7770;p73">
              <a:extLst>
                <a:ext uri="{FF2B5EF4-FFF2-40B4-BE49-F238E27FC236}">
                  <a16:creationId xmlns:a16="http://schemas.microsoft.com/office/drawing/2014/main" id="{843B3764-1E83-0AA8-4237-69F8F77B463D}"/>
                </a:ext>
              </a:extLst>
            </p:cNvPr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609" name="Google Shape;7771;p73">
                <a:extLst>
                  <a:ext uri="{FF2B5EF4-FFF2-40B4-BE49-F238E27FC236}">
                    <a16:creationId xmlns:a16="http://schemas.microsoft.com/office/drawing/2014/main" id="{80861460-080F-BA78-FECE-19E5A06FDA54}"/>
                  </a:ext>
                </a:extLst>
              </p:cNvPr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7772;p73">
                <a:extLst>
                  <a:ext uri="{FF2B5EF4-FFF2-40B4-BE49-F238E27FC236}">
                    <a16:creationId xmlns:a16="http://schemas.microsoft.com/office/drawing/2014/main" id="{B0C0B2FF-4A6F-A5E0-EEE8-E06E2F38C7BD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" name="Google Shape;7773;p73">
              <a:extLst>
                <a:ext uri="{FF2B5EF4-FFF2-40B4-BE49-F238E27FC236}">
                  <a16:creationId xmlns:a16="http://schemas.microsoft.com/office/drawing/2014/main" id="{3AA2975D-AC89-423F-FE4C-0246CAB30C5E}"/>
                </a:ext>
              </a:extLst>
            </p:cNvPr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607" name="Google Shape;7774;p73">
                <a:extLst>
                  <a:ext uri="{FF2B5EF4-FFF2-40B4-BE49-F238E27FC236}">
                    <a16:creationId xmlns:a16="http://schemas.microsoft.com/office/drawing/2014/main" id="{27008229-5965-54AE-A590-9EDD7B55162A}"/>
                  </a:ext>
                </a:extLst>
              </p:cNvPr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7775;p73">
                <a:extLst>
                  <a:ext uri="{FF2B5EF4-FFF2-40B4-BE49-F238E27FC236}">
                    <a16:creationId xmlns:a16="http://schemas.microsoft.com/office/drawing/2014/main" id="{49AAB9BC-019F-06FC-0EBC-893BED4FCD20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8043;p73">
            <a:extLst>
              <a:ext uri="{FF2B5EF4-FFF2-40B4-BE49-F238E27FC236}">
                <a16:creationId xmlns:a16="http://schemas.microsoft.com/office/drawing/2014/main" id="{B3248419-4467-3D10-D0C4-5847B003D8C9}"/>
              </a:ext>
            </a:extLst>
          </p:cNvPr>
          <p:cNvGrpSpPr/>
          <p:nvPr/>
        </p:nvGrpSpPr>
        <p:grpSpPr>
          <a:xfrm>
            <a:off x="5027671" y="3270057"/>
            <a:ext cx="1317459" cy="684168"/>
            <a:chOff x="238125" y="999450"/>
            <a:chExt cx="7140700" cy="3708225"/>
          </a:xfrm>
        </p:grpSpPr>
        <p:sp>
          <p:nvSpPr>
            <p:cNvPr id="616" name="Google Shape;8044;p73">
              <a:extLst>
                <a:ext uri="{FF2B5EF4-FFF2-40B4-BE49-F238E27FC236}">
                  <a16:creationId xmlns:a16="http://schemas.microsoft.com/office/drawing/2014/main" id="{B84D71F2-8026-4EA4-E69D-217F12075767}"/>
                </a:ext>
              </a:extLst>
            </p:cNvPr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045;p73">
              <a:extLst>
                <a:ext uri="{FF2B5EF4-FFF2-40B4-BE49-F238E27FC236}">
                  <a16:creationId xmlns:a16="http://schemas.microsoft.com/office/drawing/2014/main" id="{963E0940-B9EE-A6C7-84B9-F88F4904F44A}"/>
                </a:ext>
              </a:extLst>
            </p:cNvPr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046;p73">
              <a:extLst>
                <a:ext uri="{FF2B5EF4-FFF2-40B4-BE49-F238E27FC236}">
                  <a16:creationId xmlns:a16="http://schemas.microsoft.com/office/drawing/2014/main" id="{444EED4A-D2FD-EBD2-06B7-E3023068B541}"/>
                </a:ext>
              </a:extLst>
            </p:cNvPr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047;p73">
              <a:extLst>
                <a:ext uri="{FF2B5EF4-FFF2-40B4-BE49-F238E27FC236}">
                  <a16:creationId xmlns:a16="http://schemas.microsoft.com/office/drawing/2014/main" id="{17004B26-A3D1-60FD-2E5E-04734BD5D267}"/>
                </a:ext>
              </a:extLst>
            </p:cNvPr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048;p73">
              <a:extLst>
                <a:ext uri="{FF2B5EF4-FFF2-40B4-BE49-F238E27FC236}">
                  <a16:creationId xmlns:a16="http://schemas.microsoft.com/office/drawing/2014/main" id="{9CDF9E17-6501-D88E-41F2-D610C03C6AF6}"/>
                </a:ext>
              </a:extLst>
            </p:cNvPr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049;p73">
              <a:extLst>
                <a:ext uri="{FF2B5EF4-FFF2-40B4-BE49-F238E27FC236}">
                  <a16:creationId xmlns:a16="http://schemas.microsoft.com/office/drawing/2014/main" id="{4A9C3C5F-9343-6A3A-D0FF-536CBB77AC88}"/>
                </a:ext>
              </a:extLst>
            </p:cNvPr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050;p73">
              <a:extLst>
                <a:ext uri="{FF2B5EF4-FFF2-40B4-BE49-F238E27FC236}">
                  <a16:creationId xmlns:a16="http://schemas.microsoft.com/office/drawing/2014/main" id="{C4DA299F-A1AD-366A-D777-C3DBB5C20886}"/>
                </a:ext>
              </a:extLst>
            </p:cNvPr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051;p73">
              <a:extLst>
                <a:ext uri="{FF2B5EF4-FFF2-40B4-BE49-F238E27FC236}">
                  <a16:creationId xmlns:a16="http://schemas.microsoft.com/office/drawing/2014/main" id="{997B4FF2-A165-C699-5610-681D1FBE4DCB}"/>
                </a:ext>
              </a:extLst>
            </p:cNvPr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052;p73">
              <a:extLst>
                <a:ext uri="{FF2B5EF4-FFF2-40B4-BE49-F238E27FC236}">
                  <a16:creationId xmlns:a16="http://schemas.microsoft.com/office/drawing/2014/main" id="{02C845BB-1D67-078F-8D07-644F9C3DF3CA}"/>
                </a:ext>
              </a:extLst>
            </p:cNvPr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50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"/>
                                        <p:tgtEl>
                                          <p:spTgt spid="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"/>
                                        <p:tgtEl>
                                          <p:spTgt spid="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"/>
                                        <p:tgtEl>
                                          <p:spTgt spid="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"/>
                                        <p:tgtEl>
                                          <p:spTgt spid="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"/>
                                        <p:tgtEl>
                                          <p:spTgt spid="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"/>
                                        <p:tgtEl>
                                          <p:spTgt spid="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"/>
                                        <p:tgtEl>
                                          <p:spTgt spid="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"/>
                                        <p:tgtEl>
                                          <p:spTgt spid="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"/>
                                        <p:tgtEl>
                                          <p:spTgt spid="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"/>
                                        <p:tgtEl>
                                          <p:spTgt spid="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60;p62">
            <a:extLst>
              <a:ext uri="{FF2B5EF4-FFF2-40B4-BE49-F238E27FC236}">
                <a16:creationId xmlns:a16="http://schemas.microsoft.com/office/drawing/2014/main" id="{4BA19E9B-8B70-B569-F231-9E9C12979A01}"/>
              </a:ext>
            </a:extLst>
          </p:cNvPr>
          <p:cNvSpPr txBox="1">
            <a:spLocks/>
          </p:cNvSpPr>
          <p:nvPr/>
        </p:nvSpPr>
        <p:spPr>
          <a:xfrm>
            <a:off x="720000" y="738975"/>
            <a:ext cx="388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en-US"/>
              <a:t>Thanks</a:t>
            </a:r>
            <a:endParaRPr lang="en-US" dirty="0"/>
          </a:p>
        </p:txBody>
      </p:sp>
      <p:cxnSp>
        <p:nvCxnSpPr>
          <p:cNvPr id="7" name="Google Shape;3399;p62">
            <a:extLst>
              <a:ext uri="{FF2B5EF4-FFF2-40B4-BE49-F238E27FC236}">
                <a16:creationId xmlns:a16="http://schemas.microsoft.com/office/drawing/2014/main" id="{3D81E728-243E-A706-4B6B-B07FA2624896}"/>
              </a:ext>
            </a:extLst>
          </p:cNvPr>
          <p:cNvCxnSpPr/>
          <p:nvPr/>
        </p:nvCxnSpPr>
        <p:spPr>
          <a:xfrm>
            <a:off x="796200" y="1534275"/>
            <a:ext cx="2849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262;p62">
            <a:extLst>
              <a:ext uri="{FF2B5EF4-FFF2-40B4-BE49-F238E27FC236}">
                <a16:creationId xmlns:a16="http://schemas.microsoft.com/office/drawing/2014/main" id="{A39DB124-13F2-4F6C-B4AE-07320574C8E3}"/>
              </a:ext>
            </a:extLst>
          </p:cNvPr>
          <p:cNvGrpSpPr/>
          <p:nvPr/>
        </p:nvGrpSpPr>
        <p:grpSpPr>
          <a:xfrm>
            <a:off x="4607700" y="1135275"/>
            <a:ext cx="4042256" cy="3547472"/>
            <a:chOff x="1536275" y="916075"/>
            <a:chExt cx="4469050" cy="3922025"/>
          </a:xfrm>
        </p:grpSpPr>
        <p:sp>
          <p:nvSpPr>
            <p:cNvPr id="9" name="Google Shape;3263;p62">
              <a:extLst>
                <a:ext uri="{FF2B5EF4-FFF2-40B4-BE49-F238E27FC236}">
                  <a16:creationId xmlns:a16="http://schemas.microsoft.com/office/drawing/2014/main" id="{8E925200-41EC-8273-B171-89D5BC035B52}"/>
                </a:ext>
              </a:extLst>
            </p:cNvPr>
            <p:cNvSpPr/>
            <p:nvPr/>
          </p:nvSpPr>
          <p:spPr>
            <a:xfrm flipH="1">
              <a:off x="2998917" y="1344725"/>
              <a:ext cx="336950" cy="311925"/>
            </a:xfrm>
            <a:custGeom>
              <a:avLst/>
              <a:gdLst/>
              <a:ahLst/>
              <a:cxnLst/>
              <a:rect l="l" t="t" r="r" b="b"/>
              <a:pathLst>
                <a:path w="13478" h="12477" extrusionOk="0">
                  <a:moveTo>
                    <a:pt x="9478" y="1"/>
                  </a:moveTo>
                  <a:cubicBezTo>
                    <a:pt x="6243" y="1"/>
                    <a:pt x="6973" y="5472"/>
                    <a:pt x="6973" y="5472"/>
                  </a:cubicBezTo>
                  <a:cubicBezTo>
                    <a:pt x="6973" y="5472"/>
                    <a:pt x="5316" y="1847"/>
                    <a:pt x="3144" y="1847"/>
                  </a:cubicBezTo>
                  <a:cubicBezTo>
                    <a:pt x="2756" y="1847"/>
                    <a:pt x="2351" y="1963"/>
                    <a:pt x="1936" y="2236"/>
                  </a:cubicBezTo>
                  <a:cubicBezTo>
                    <a:pt x="1" y="3470"/>
                    <a:pt x="34" y="6639"/>
                    <a:pt x="2136" y="8941"/>
                  </a:cubicBezTo>
                  <a:cubicBezTo>
                    <a:pt x="4671" y="11676"/>
                    <a:pt x="9041" y="12477"/>
                    <a:pt x="9041" y="12477"/>
                  </a:cubicBezTo>
                  <a:cubicBezTo>
                    <a:pt x="9041" y="12477"/>
                    <a:pt x="12276" y="9474"/>
                    <a:pt x="12944" y="5772"/>
                  </a:cubicBezTo>
                  <a:cubicBezTo>
                    <a:pt x="13477" y="2703"/>
                    <a:pt x="11809" y="34"/>
                    <a:pt x="9508" y="1"/>
                  </a:cubicBezTo>
                  <a:cubicBezTo>
                    <a:pt x="9498" y="1"/>
                    <a:pt x="9488" y="1"/>
                    <a:pt x="9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64;p62">
              <a:extLst>
                <a:ext uri="{FF2B5EF4-FFF2-40B4-BE49-F238E27FC236}">
                  <a16:creationId xmlns:a16="http://schemas.microsoft.com/office/drawing/2014/main" id="{1CAF0149-EC52-14F2-38B3-32FE021E8FFF}"/>
                </a:ext>
              </a:extLst>
            </p:cNvPr>
            <p:cNvSpPr/>
            <p:nvPr/>
          </p:nvSpPr>
          <p:spPr>
            <a:xfrm flipH="1">
              <a:off x="2705392" y="1077425"/>
              <a:ext cx="245200" cy="227375"/>
            </a:xfrm>
            <a:custGeom>
              <a:avLst/>
              <a:gdLst/>
              <a:ahLst/>
              <a:cxnLst/>
              <a:rect l="l" t="t" r="r" b="b"/>
              <a:pathLst>
                <a:path w="9808" h="9095" extrusionOk="0">
                  <a:moveTo>
                    <a:pt x="3106" y="1"/>
                  </a:moveTo>
                  <a:cubicBezTo>
                    <a:pt x="1634" y="1"/>
                    <a:pt x="255" y="1538"/>
                    <a:pt x="134" y="3621"/>
                  </a:cubicBezTo>
                  <a:cubicBezTo>
                    <a:pt x="1" y="6357"/>
                    <a:pt x="1836" y="9092"/>
                    <a:pt x="1836" y="9092"/>
                  </a:cubicBezTo>
                  <a:cubicBezTo>
                    <a:pt x="1836" y="9092"/>
                    <a:pt x="1907" y="9095"/>
                    <a:pt x="2035" y="9095"/>
                  </a:cubicBezTo>
                  <a:cubicBezTo>
                    <a:pt x="2774" y="9095"/>
                    <a:pt x="5412" y="8998"/>
                    <a:pt x="7373" y="7691"/>
                  </a:cubicBezTo>
                  <a:cubicBezTo>
                    <a:pt x="9274" y="6390"/>
                    <a:pt x="9808" y="4122"/>
                    <a:pt x="8640" y="2921"/>
                  </a:cubicBezTo>
                  <a:cubicBezTo>
                    <a:pt x="8283" y="2541"/>
                    <a:pt x="7886" y="2392"/>
                    <a:pt x="7485" y="2392"/>
                  </a:cubicBezTo>
                  <a:cubicBezTo>
                    <a:pt x="6014" y="2392"/>
                    <a:pt x="4471" y="4389"/>
                    <a:pt x="4471" y="4389"/>
                  </a:cubicBezTo>
                  <a:cubicBezTo>
                    <a:pt x="4471" y="4389"/>
                    <a:pt x="5939" y="586"/>
                    <a:pt x="3570" y="52"/>
                  </a:cubicBezTo>
                  <a:cubicBezTo>
                    <a:pt x="3415" y="17"/>
                    <a:pt x="3260" y="1"/>
                    <a:pt x="3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65;p62">
              <a:extLst>
                <a:ext uri="{FF2B5EF4-FFF2-40B4-BE49-F238E27FC236}">
                  <a16:creationId xmlns:a16="http://schemas.microsoft.com/office/drawing/2014/main" id="{2625E7C2-6D7C-BB97-8203-AE325493F272}"/>
                </a:ext>
              </a:extLst>
            </p:cNvPr>
            <p:cNvSpPr/>
            <p:nvPr/>
          </p:nvSpPr>
          <p:spPr>
            <a:xfrm flipH="1">
              <a:off x="3047292" y="916075"/>
              <a:ext cx="170150" cy="147650"/>
            </a:xfrm>
            <a:custGeom>
              <a:avLst/>
              <a:gdLst/>
              <a:ahLst/>
              <a:cxnLst/>
              <a:rect l="l" t="t" r="r" b="b"/>
              <a:pathLst>
                <a:path w="6806" h="5906" extrusionOk="0">
                  <a:moveTo>
                    <a:pt x="1885" y="1"/>
                  </a:moveTo>
                  <a:cubicBezTo>
                    <a:pt x="1796" y="1"/>
                    <a:pt x="1702" y="11"/>
                    <a:pt x="1602" y="35"/>
                  </a:cubicBezTo>
                  <a:cubicBezTo>
                    <a:pt x="501" y="268"/>
                    <a:pt x="1" y="1703"/>
                    <a:pt x="568" y="3137"/>
                  </a:cubicBezTo>
                  <a:cubicBezTo>
                    <a:pt x="1268" y="4805"/>
                    <a:pt x="3136" y="5906"/>
                    <a:pt x="3136" y="5906"/>
                  </a:cubicBezTo>
                  <a:cubicBezTo>
                    <a:pt x="3136" y="5906"/>
                    <a:pt x="5104" y="5072"/>
                    <a:pt x="6038" y="3504"/>
                  </a:cubicBezTo>
                  <a:cubicBezTo>
                    <a:pt x="6806" y="2203"/>
                    <a:pt x="6472" y="702"/>
                    <a:pt x="5438" y="268"/>
                  </a:cubicBezTo>
                  <a:cubicBezTo>
                    <a:pt x="5300" y="219"/>
                    <a:pt x="5170" y="197"/>
                    <a:pt x="5047" y="197"/>
                  </a:cubicBezTo>
                  <a:cubicBezTo>
                    <a:pt x="3837" y="197"/>
                    <a:pt x="3370" y="2370"/>
                    <a:pt x="3370" y="2370"/>
                  </a:cubicBezTo>
                  <a:cubicBezTo>
                    <a:pt x="3370" y="2370"/>
                    <a:pt x="3194" y="1"/>
                    <a:pt x="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6;p62">
              <a:extLst>
                <a:ext uri="{FF2B5EF4-FFF2-40B4-BE49-F238E27FC236}">
                  <a16:creationId xmlns:a16="http://schemas.microsoft.com/office/drawing/2014/main" id="{AA5D973C-3421-C5F4-666C-5F8862935C79}"/>
                </a:ext>
              </a:extLst>
            </p:cNvPr>
            <p:cNvSpPr/>
            <p:nvPr/>
          </p:nvSpPr>
          <p:spPr>
            <a:xfrm>
              <a:off x="1572950" y="4051675"/>
              <a:ext cx="4432375" cy="786425"/>
            </a:xfrm>
            <a:custGeom>
              <a:avLst/>
              <a:gdLst/>
              <a:ahLst/>
              <a:cxnLst/>
              <a:rect l="l" t="t" r="r" b="b"/>
              <a:pathLst>
                <a:path w="177295" h="31457" extrusionOk="0">
                  <a:moveTo>
                    <a:pt x="88664" y="1"/>
                  </a:moveTo>
                  <a:cubicBezTo>
                    <a:pt x="39696" y="1"/>
                    <a:pt x="1" y="7039"/>
                    <a:pt x="1" y="15712"/>
                  </a:cubicBezTo>
                  <a:cubicBezTo>
                    <a:pt x="1" y="24418"/>
                    <a:pt x="39696" y="31456"/>
                    <a:pt x="88664" y="31456"/>
                  </a:cubicBezTo>
                  <a:cubicBezTo>
                    <a:pt x="137599" y="31456"/>
                    <a:pt x="177294" y="24418"/>
                    <a:pt x="177294" y="15712"/>
                  </a:cubicBezTo>
                  <a:cubicBezTo>
                    <a:pt x="177294" y="7039"/>
                    <a:pt x="137599" y="1"/>
                    <a:pt x="8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7;p62">
              <a:extLst>
                <a:ext uri="{FF2B5EF4-FFF2-40B4-BE49-F238E27FC236}">
                  <a16:creationId xmlns:a16="http://schemas.microsoft.com/office/drawing/2014/main" id="{8982F788-4CFB-0020-AC35-0BEB037B4828}"/>
                </a:ext>
              </a:extLst>
            </p:cNvPr>
            <p:cNvSpPr/>
            <p:nvPr/>
          </p:nvSpPr>
          <p:spPr>
            <a:xfrm>
              <a:off x="1640500" y="4029150"/>
              <a:ext cx="4311450" cy="10875"/>
            </a:xfrm>
            <a:custGeom>
              <a:avLst/>
              <a:gdLst/>
              <a:ahLst/>
              <a:cxnLst/>
              <a:rect l="l" t="t" r="r" b="b"/>
              <a:pathLst>
                <a:path w="172458" h="435" extrusionOk="0">
                  <a:moveTo>
                    <a:pt x="86229" y="1"/>
                  </a:moveTo>
                  <a:lnTo>
                    <a:pt x="43132" y="68"/>
                  </a:lnTo>
                  <a:lnTo>
                    <a:pt x="21583" y="101"/>
                  </a:lnTo>
                  <a:lnTo>
                    <a:pt x="1" y="201"/>
                  </a:lnTo>
                  <a:lnTo>
                    <a:pt x="21583" y="301"/>
                  </a:lnTo>
                  <a:lnTo>
                    <a:pt x="43132" y="368"/>
                  </a:lnTo>
                  <a:lnTo>
                    <a:pt x="86229" y="435"/>
                  </a:lnTo>
                  <a:lnTo>
                    <a:pt x="129327" y="368"/>
                  </a:lnTo>
                  <a:lnTo>
                    <a:pt x="150909" y="334"/>
                  </a:lnTo>
                  <a:lnTo>
                    <a:pt x="172457" y="201"/>
                  </a:lnTo>
                  <a:lnTo>
                    <a:pt x="150909" y="101"/>
                  </a:lnTo>
                  <a:lnTo>
                    <a:pt x="129327" y="68"/>
                  </a:lnTo>
                  <a:lnTo>
                    <a:pt x="862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68;p62">
              <a:extLst>
                <a:ext uri="{FF2B5EF4-FFF2-40B4-BE49-F238E27FC236}">
                  <a16:creationId xmlns:a16="http://schemas.microsoft.com/office/drawing/2014/main" id="{EA24C32C-94A9-4B1F-5653-0AB5972DFA9C}"/>
                </a:ext>
              </a:extLst>
            </p:cNvPr>
            <p:cNvSpPr/>
            <p:nvPr/>
          </p:nvSpPr>
          <p:spPr>
            <a:xfrm>
              <a:off x="1744750" y="2134175"/>
              <a:ext cx="497875" cy="1293400"/>
            </a:xfrm>
            <a:custGeom>
              <a:avLst/>
              <a:gdLst/>
              <a:ahLst/>
              <a:cxnLst/>
              <a:rect l="l" t="t" r="r" b="b"/>
              <a:pathLst>
                <a:path w="19915" h="51736" extrusionOk="0">
                  <a:moveTo>
                    <a:pt x="5219" y="1"/>
                  </a:moveTo>
                  <a:cubicBezTo>
                    <a:pt x="4334" y="1"/>
                    <a:pt x="3450" y="332"/>
                    <a:pt x="2636" y="1146"/>
                  </a:cubicBezTo>
                  <a:cubicBezTo>
                    <a:pt x="334" y="3381"/>
                    <a:pt x="1" y="7384"/>
                    <a:pt x="101" y="10386"/>
                  </a:cubicBezTo>
                  <a:cubicBezTo>
                    <a:pt x="234" y="14289"/>
                    <a:pt x="1702" y="17792"/>
                    <a:pt x="3636" y="21127"/>
                  </a:cubicBezTo>
                  <a:cubicBezTo>
                    <a:pt x="5504" y="24296"/>
                    <a:pt x="7673" y="27332"/>
                    <a:pt x="8907" y="30834"/>
                  </a:cubicBezTo>
                  <a:cubicBezTo>
                    <a:pt x="10308" y="34904"/>
                    <a:pt x="9207" y="39174"/>
                    <a:pt x="10408" y="43243"/>
                  </a:cubicBezTo>
                  <a:cubicBezTo>
                    <a:pt x="10808" y="44711"/>
                    <a:pt x="11642" y="46012"/>
                    <a:pt x="12810" y="47046"/>
                  </a:cubicBezTo>
                  <a:cubicBezTo>
                    <a:pt x="14211" y="48347"/>
                    <a:pt x="15979" y="49314"/>
                    <a:pt x="17179" y="50815"/>
                  </a:cubicBezTo>
                  <a:cubicBezTo>
                    <a:pt x="17179" y="51049"/>
                    <a:pt x="17179" y="51249"/>
                    <a:pt x="17179" y="51449"/>
                  </a:cubicBezTo>
                  <a:cubicBezTo>
                    <a:pt x="17179" y="51632"/>
                    <a:pt x="17331" y="51735"/>
                    <a:pt x="17467" y="51735"/>
                  </a:cubicBezTo>
                  <a:cubicBezTo>
                    <a:pt x="17578" y="51735"/>
                    <a:pt x="17680" y="51666"/>
                    <a:pt x="17680" y="51516"/>
                  </a:cubicBezTo>
                  <a:cubicBezTo>
                    <a:pt x="17687" y="51527"/>
                    <a:pt x="17694" y="51532"/>
                    <a:pt x="17699" y="51532"/>
                  </a:cubicBezTo>
                  <a:cubicBezTo>
                    <a:pt x="17746" y="51532"/>
                    <a:pt x="17739" y="51205"/>
                    <a:pt x="17680" y="51116"/>
                  </a:cubicBezTo>
                  <a:cubicBezTo>
                    <a:pt x="17780" y="49014"/>
                    <a:pt x="18314" y="47013"/>
                    <a:pt x="18781" y="44944"/>
                  </a:cubicBezTo>
                  <a:cubicBezTo>
                    <a:pt x="19348" y="42643"/>
                    <a:pt x="19681" y="40274"/>
                    <a:pt x="19781" y="37873"/>
                  </a:cubicBezTo>
                  <a:cubicBezTo>
                    <a:pt x="19915" y="33436"/>
                    <a:pt x="19314" y="29000"/>
                    <a:pt x="18781" y="24597"/>
                  </a:cubicBezTo>
                  <a:cubicBezTo>
                    <a:pt x="17780" y="16624"/>
                    <a:pt x="15278" y="8819"/>
                    <a:pt x="9908" y="2648"/>
                  </a:cubicBezTo>
                  <a:cubicBezTo>
                    <a:pt x="8673" y="1259"/>
                    <a:pt x="6943" y="1"/>
                    <a:pt x="5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69;p62">
              <a:extLst>
                <a:ext uri="{FF2B5EF4-FFF2-40B4-BE49-F238E27FC236}">
                  <a16:creationId xmlns:a16="http://schemas.microsoft.com/office/drawing/2014/main" id="{4831A1F3-5D27-492B-18EE-C3187A3EF179}"/>
                </a:ext>
              </a:extLst>
            </p:cNvPr>
            <p:cNvSpPr/>
            <p:nvPr/>
          </p:nvSpPr>
          <p:spPr>
            <a:xfrm>
              <a:off x="1888175" y="2404475"/>
              <a:ext cx="306925" cy="1470050"/>
            </a:xfrm>
            <a:custGeom>
              <a:avLst/>
              <a:gdLst/>
              <a:ahLst/>
              <a:cxnLst/>
              <a:rect l="l" t="t" r="r" b="b"/>
              <a:pathLst>
                <a:path w="12277" h="58802" extrusionOk="0">
                  <a:moveTo>
                    <a:pt x="1389" y="1"/>
                  </a:moveTo>
                  <a:cubicBezTo>
                    <a:pt x="1310" y="1"/>
                    <a:pt x="1221" y="79"/>
                    <a:pt x="1269" y="175"/>
                  </a:cubicBezTo>
                  <a:cubicBezTo>
                    <a:pt x="5005" y="6279"/>
                    <a:pt x="7740" y="12917"/>
                    <a:pt x="9441" y="19889"/>
                  </a:cubicBezTo>
                  <a:cubicBezTo>
                    <a:pt x="6839" y="15085"/>
                    <a:pt x="2936" y="11149"/>
                    <a:pt x="68" y="6546"/>
                  </a:cubicBezTo>
                  <a:cubicBezTo>
                    <a:pt x="68" y="6536"/>
                    <a:pt x="62" y="6532"/>
                    <a:pt x="54" y="6532"/>
                  </a:cubicBezTo>
                  <a:cubicBezTo>
                    <a:pt x="34" y="6532"/>
                    <a:pt x="1" y="6556"/>
                    <a:pt x="1" y="6579"/>
                  </a:cubicBezTo>
                  <a:cubicBezTo>
                    <a:pt x="2603" y="11683"/>
                    <a:pt x="6906" y="15753"/>
                    <a:pt x="9641" y="20756"/>
                  </a:cubicBezTo>
                  <a:cubicBezTo>
                    <a:pt x="10108" y="22824"/>
                    <a:pt x="10508" y="24893"/>
                    <a:pt x="10809" y="26994"/>
                  </a:cubicBezTo>
                  <a:cubicBezTo>
                    <a:pt x="11176" y="29863"/>
                    <a:pt x="11409" y="32731"/>
                    <a:pt x="11409" y="35634"/>
                  </a:cubicBezTo>
                  <a:cubicBezTo>
                    <a:pt x="9841" y="32698"/>
                    <a:pt x="8207" y="29863"/>
                    <a:pt x="6939" y="26761"/>
                  </a:cubicBezTo>
                  <a:cubicBezTo>
                    <a:pt x="6927" y="26737"/>
                    <a:pt x="6903" y="26726"/>
                    <a:pt x="6878" y="26726"/>
                  </a:cubicBezTo>
                  <a:cubicBezTo>
                    <a:pt x="6832" y="26726"/>
                    <a:pt x="6784" y="26763"/>
                    <a:pt x="6806" y="26827"/>
                  </a:cubicBezTo>
                  <a:cubicBezTo>
                    <a:pt x="7907" y="30063"/>
                    <a:pt x="9374" y="33532"/>
                    <a:pt x="11442" y="36301"/>
                  </a:cubicBezTo>
                  <a:cubicBezTo>
                    <a:pt x="11442" y="38335"/>
                    <a:pt x="11376" y="40370"/>
                    <a:pt x="11276" y="42438"/>
                  </a:cubicBezTo>
                  <a:cubicBezTo>
                    <a:pt x="10942" y="47876"/>
                    <a:pt x="10008" y="53280"/>
                    <a:pt x="9608" y="58683"/>
                  </a:cubicBezTo>
                  <a:cubicBezTo>
                    <a:pt x="9608" y="58758"/>
                    <a:pt x="9671" y="58802"/>
                    <a:pt x="9732" y="58802"/>
                  </a:cubicBezTo>
                  <a:cubicBezTo>
                    <a:pt x="9780" y="58802"/>
                    <a:pt x="9827" y="58775"/>
                    <a:pt x="9841" y="58717"/>
                  </a:cubicBezTo>
                  <a:cubicBezTo>
                    <a:pt x="10942" y="53179"/>
                    <a:pt x="11643" y="47575"/>
                    <a:pt x="11976" y="41938"/>
                  </a:cubicBezTo>
                  <a:cubicBezTo>
                    <a:pt x="12276" y="37768"/>
                    <a:pt x="12210" y="33599"/>
                    <a:pt x="11843" y="29429"/>
                  </a:cubicBezTo>
                  <a:lnTo>
                    <a:pt x="11843" y="29362"/>
                  </a:lnTo>
                  <a:cubicBezTo>
                    <a:pt x="11909" y="25993"/>
                    <a:pt x="12176" y="22624"/>
                    <a:pt x="12043" y="19255"/>
                  </a:cubicBezTo>
                  <a:cubicBezTo>
                    <a:pt x="11876" y="15619"/>
                    <a:pt x="11376" y="11983"/>
                    <a:pt x="10542" y="8414"/>
                  </a:cubicBezTo>
                  <a:cubicBezTo>
                    <a:pt x="10542" y="8397"/>
                    <a:pt x="10525" y="8389"/>
                    <a:pt x="10508" y="8389"/>
                  </a:cubicBezTo>
                  <a:cubicBezTo>
                    <a:pt x="10492" y="8389"/>
                    <a:pt x="10475" y="8397"/>
                    <a:pt x="10475" y="8414"/>
                  </a:cubicBezTo>
                  <a:cubicBezTo>
                    <a:pt x="11142" y="11917"/>
                    <a:pt x="11543" y="15486"/>
                    <a:pt x="11709" y="19055"/>
                  </a:cubicBezTo>
                  <a:cubicBezTo>
                    <a:pt x="11776" y="20956"/>
                    <a:pt x="11743" y="22858"/>
                    <a:pt x="11643" y="24759"/>
                  </a:cubicBezTo>
                  <a:cubicBezTo>
                    <a:pt x="11609" y="25393"/>
                    <a:pt x="11576" y="26027"/>
                    <a:pt x="11509" y="26627"/>
                  </a:cubicBezTo>
                  <a:cubicBezTo>
                    <a:pt x="10108" y="17154"/>
                    <a:pt x="6672" y="8080"/>
                    <a:pt x="1469" y="41"/>
                  </a:cubicBezTo>
                  <a:cubicBezTo>
                    <a:pt x="1450" y="13"/>
                    <a:pt x="142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0;p62">
              <a:extLst>
                <a:ext uri="{FF2B5EF4-FFF2-40B4-BE49-F238E27FC236}">
                  <a16:creationId xmlns:a16="http://schemas.microsoft.com/office/drawing/2014/main" id="{E9FF6E99-F3A3-C288-0350-214C6C30C9C3}"/>
                </a:ext>
              </a:extLst>
            </p:cNvPr>
            <p:cNvSpPr/>
            <p:nvPr/>
          </p:nvSpPr>
          <p:spPr>
            <a:xfrm>
              <a:off x="2041050" y="2400975"/>
              <a:ext cx="62775" cy="212650"/>
            </a:xfrm>
            <a:custGeom>
              <a:avLst/>
              <a:gdLst/>
              <a:ahLst/>
              <a:cxnLst/>
              <a:rect l="l" t="t" r="r" b="b"/>
              <a:pathLst>
                <a:path w="2511" h="8506" extrusionOk="0">
                  <a:moveTo>
                    <a:pt x="44" y="1"/>
                  </a:moveTo>
                  <a:cubicBezTo>
                    <a:pt x="27" y="1"/>
                    <a:pt x="0" y="24"/>
                    <a:pt x="24" y="48"/>
                  </a:cubicBezTo>
                  <a:cubicBezTo>
                    <a:pt x="1024" y="2783"/>
                    <a:pt x="1558" y="5585"/>
                    <a:pt x="2292" y="8421"/>
                  </a:cubicBezTo>
                  <a:cubicBezTo>
                    <a:pt x="2307" y="8479"/>
                    <a:pt x="2353" y="8506"/>
                    <a:pt x="2398" y="8506"/>
                  </a:cubicBezTo>
                  <a:cubicBezTo>
                    <a:pt x="2456" y="8506"/>
                    <a:pt x="2511" y="8462"/>
                    <a:pt x="2492" y="8387"/>
                  </a:cubicBezTo>
                  <a:cubicBezTo>
                    <a:pt x="2192" y="5519"/>
                    <a:pt x="1191" y="2650"/>
                    <a:pt x="57" y="15"/>
                  </a:cubicBezTo>
                  <a:cubicBezTo>
                    <a:pt x="57" y="5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1;p62">
              <a:extLst>
                <a:ext uri="{FF2B5EF4-FFF2-40B4-BE49-F238E27FC236}">
                  <a16:creationId xmlns:a16="http://schemas.microsoft.com/office/drawing/2014/main" id="{4C2FD889-31E1-10EB-FD05-AD63CCFB337A}"/>
                </a:ext>
              </a:extLst>
            </p:cNvPr>
            <p:cNvSpPr/>
            <p:nvPr/>
          </p:nvSpPr>
          <p:spPr>
            <a:xfrm>
              <a:off x="2178400" y="2612575"/>
              <a:ext cx="508725" cy="1125725"/>
            </a:xfrm>
            <a:custGeom>
              <a:avLst/>
              <a:gdLst/>
              <a:ahLst/>
              <a:cxnLst/>
              <a:rect l="l" t="t" r="r" b="b"/>
              <a:pathLst>
                <a:path w="20349" h="45029" extrusionOk="0">
                  <a:moveTo>
                    <a:pt x="17939" y="1"/>
                  </a:moveTo>
                  <a:cubicBezTo>
                    <a:pt x="15942" y="1"/>
                    <a:pt x="13604" y="1864"/>
                    <a:pt x="12376" y="2959"/>
                  </a:cubicBezTo>
                  <a:cubicBezTo>
                    <a:pt x="10041" y="5060"/>
                    <a:pt x="8406" y="7796"/>
                    <a:pt x="7072" y="10631"/>
                  </a:cubicBezTo>
                  <a:cubicBezTo>
                    <a:pt x="5538" y="13867"/>
                    <a:pt x="4203" y="17236"/>
                    <a:pt x="3136" y="20638"/>
                  </a:cubicBezTo>
                  <a:cubicBezTo>
                    <a:pt x="634" y="28444"/>
                    <a:pt x="0" y="36650"/>
                    <a:pt x="267" y="44789"/>
                  </a:cubicBezTo>
                  <a:cubicBezTo>
                    <a:pt x="267" y="44789"/>
                    <a:pt x="267" y="44789"/>
                    <a:pt x="267" y="44822"/>
                  </a:cubicBezTo>
                  <a:cubicBezTo>
                    <a:pt x="267" y="44822"/>
                    <a:pt x="267" y="44855"/>
                    <a:pt x="267" y="44855"/>
                  </a:cubicBezTo>
                  <a:cubicBezTo>
                    <a:pt x="248" y="44969"/>
                    <a:pt x="337" y="45029"/>
                    <a:pt x="423" y="45029"/>
                  </a:cubicBezTo>
                  <a:cubicBezTo>
                    <a:pt x="489" y="45029"/>
                    <a:pt x="553" y="44994"/>
                    <a:pt x="567" y="44922"/>
                  </a:cubicBezTo>
                  <a:cubicBezTo>
                    <a:pt x="1435" y="41420"/>
                    <a:pt x="2802" y="38084"/>
                    <a:pt x="4670" y="35015"/>
                  </a:cubicBezTo>
                  <a:cubicBezTo>
                    <a:pt x="6472" y="32080"/>
                    <a:pt x="8907" y="29645"/>
                    <a:pt x="10841" y="26809"/>
                  </a:cubicBezTo>
                  <a:cubicBezTo>
                    <a:pt x="11709" y="25575"/>
                    <a:pt x="12376" y="24274"/>
                    <a:pt x="12876" y="22873"/>
                  </a:cubicBezTo>
                  <a:cubicBezTo>
                    <a:pt x="13376" y="21239"/>
                    <a:pt x="13443" y="19537"/>
                    <a:pt x="13577" y="17836"/>
                  </a:cubicBezTo>
                  <a:cubicBezTo>
                    <a:pt x="13910" y="14067"/>
                    <a:pt x="15778" y="11065"/>
                    <a:pt x="17579" y="7796"/>
                  </a:cubicBezTo>
                  <a:cubicBezTo>
                    <a:pt x="18447" y="6294"/>
                    <a:pt x="19214" y="4693"/>
                    <a:pt x="19881" y="3092"/>
                  </a:cubicBezTo>
                  <a:cubicBezTo>
                    <a:pt x="20281" y="2091"/>
                    <a:pt x="20348" y="1024"/>
                    <a:pt x="19347" y="390"/>
                  </a:cubicBezTo>
                  <a:cubicBezTo>
                    <a:pt x="18914" y="117"/>
                    <a:pt x="18437" y="1"/>
                    <a:pt x="17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72;p62">
              <a:extLst>
                <a:ext uri="{FF2B5EF4-FFF2-40B4-BE49-F238E27FC236}">
                  <a16:creationId xmlns:a16="http://schemas.microsoft.com/office/drawing/2014/main" id="{845D40AA-9ED1-712D-C063-E0E16B5E7650}"/>
                </a:ext>
              </a:extLst>
            </p:cNvPr>
            <p:cNvSpPr/>
            <p:nvPr/>
          </p:nvSpPr>
          <p:spPr>
            <a:xfrm>
              <a:off x="2131700" y="2786200"/>
              <a:ext cx="382200" cy="1210300"/>
            </a:xfrm>
            <a:custGeom>
              <a:avLst/>
              <a:gdLst/>
              <a:ahLst/>
              <a:cxnLst/>
              <a:rect l="l" t="t" r="r" b="b"/>
              <a:pathLst>
                <a:path w="15288" h="48412" extrusionOk="0">
                  <a:moveTo>
                    <a:pt x="15179" y="0"/>
                  </a:moveTo>
                  <a:cubicBezTo>
                    <a:pt x="15150" y="0"/>
                    <a:pt x="15123" y="15"/>
                    <a:pt x="15111" y="50"/>
                  </a:cubicBezTo>
                  <a:cubicBezTo>
                    <a:pt x="13376" y="2852"/>
                    <a:pt x="11642" y="5687"/>
                    <a:pt x="10208" y="8656"/>
                  </a:cubicBezTo>
                  <a:cubicBezTo>
                    <a:pt x="9407" y="10324"/>
                    <a:pt x="8706" y="12025"/>
                    <a:pt x="8106" y="13793"/>
                  </a:cubicBezTo>
                  <a:cubicBezTo>
                    <a:pt x="8773" y="10091"/>
                    <a:pt x="9707" y="6421"/>
                    <a:pt x="10875" y="2852"/>
                  </a:cubicBezTo>
                  <a:cubicBezTo>
                    <a:pt x="10875" y="2833"/>
                    <a:pt x="10864" y="2813"/>
                    <a:pt x="10854" y="2813"/>
                  </a:cubicBezTo>
                  <a:cubicBezTo>
                    <a:pt x="10847" y="2813"/>
                    <a:pt x="10841" y="2824"/>
                    <a:pt x="10841" y="2852"/>
                  </a:cubicBezTo>
                  <a:cubicBezTo>
                    <a:pt x="9274" y="6455"/>
                    <a:pt x="8306" y="10291"/>
                    <a:pt x="7939" y="14227"/>
                  </a:cubicBezTo>
                  <a:cubicBezTo>
                    <a:pt x="7606" y="15294"/>
                    <a:pt x="7272" y="16362"/>
                    <a:pt x="6972" y="17429"/>
                  </a:cubicBezTo>
                  <a:cubicBezTo>
                    <a:pt x="5704" y="21966"/>
                    <a:pt x="4570" y="26569"/>
                    <a:pt x="3536" y="31172"/>
                  </a:cubicBezTo>
                  <a:cubicBezTo>
                    <a:pt x="3503" y="28137"/>
                    <a:pt x="3770" y="25135"/>
                    <a:pt x="4303" y="22132"/>
                  </a:cubicBezTo>
                  <a:cubicBezTo>
                    <a:pt x="4303" y="22116"/>
                    <a:pt x="4278" y="22107"/>
                    <a:pt x="4253" y="22107"/>
                  </a:cubicBezTo>
                  <a:cubicBezTo>
                    <a:pt x="4228" y="22107"/>
                    <a:pt x="4203" y="22116"/>
                    <a:pt x="4203" y="22132"/>
                  </a:cubicBezTo>
                  <a:cubicBezTo>
                    <a:pt x="3403" y="25235"/>
                    <a:pt x="3136" y="28470"/>
                    <a:pt x="3403" y="31673"/>
                  </a:cubicBezTo>
                  <a:cubicBezTo>
                    <a:pt x="3036" y="33441"/>
                    <a:pt x="2635" y="35175"/>
                    <a:pt x="2269" y="36943"/>
                  </a:cubicBezTo>
                  <a:cubicBezTo>
                    <a:pt x="1468" y="40712"/>
                    <a:pt x="467" y="44515"/>
                    <a:pt x="0" y="48318"/>
                  </a:cubicBezTo>
                  <a:cubicBezTo>
                    <a:pt x="0" y="48376"/>
                    <a:pt x="45" y="48412"/>
                    <a:pt x="90" y="48412"/>
                  </a:cubicBezTo>
                  <a:cubicBezTo>
                    <a:pt x="122" y="48412"/>
                    <a:pt x="153" y="48393"/>
                    <a:pt x="167" y="48351"/>
                  </a:cubicBezTo>
                  <a:cubicBezTo>
                    <a:pt x="734" y="46283"/>
                    <a:pt x="1068" y="44182"/>
                    <a:pt x="1501" y="42080"/>
                  </a:cubicBezTo>
                  <a:cubicBezTo>
                    <a:pt x="1968" y="40012"/>
                    <a:pt x="2435" y="37910"/>
                    <a:pt x="2936" y="35842"/>
                  </a:cubicBezTo>
                  <a:cubicBezTo>
                    <a:pt x="3636" y="32807"/>
                    <a:pt x="4370" y="29805"/>
                    <a:pt x="5137" y="26769"/>
                  </a:cubicBezTo>
                  <a:cubicBezTo>
                    <a:pt x="5638" y="25668"/>
                    <a:pt x="6605" y="24701"/>
                    <a:pt x="7339" y="23767"/>
                  </a:cubicBezTo>
                  <a:cubicBezTo>
                    <a:pt x="8139" y="22733"/>
                    <a:pt x="8940" y="21732"/>
                    <a:pt x="9707" y="20698"/>
                  </a:cubicBezTo>
                  <a:cubicBezTo>
                    <a:pt x="11175" y="18763"/>
                    <a:pt x="12476" y="16729"/>
                    <a:pt x="13643" y="14627"/>
                  </a:cubicBezTo>
                  <a:cubicBezTo>
                    <a:pt x="13663" y="14588"/>
                    <a:pt x="13648" y="14572"/>
                    <a:pt x="13626" y="14572"/>
                  </a:cubicBezTo>
                  <a:cubicBezTo>
                    <a:pt x="13610" y="14572"/>
                    <a:pt x="13590" y="14580"/>
                    <a:pt x="13577" y="14594"/>
                  </a:cubicBezTo>
                  <a:cubicBezTo>
                    <a:pt x="12142" y="16962"/>
                    <a:pt x="10541" y="19230"/>
                    <a:pt x="8840" y="21399"/>
                  </a:cubicBezTo>
                  <a:cubicBezTo>
                    <a:pt x="8073" y="22399"/>
                    <a:pt x="7272" y="23433"/>
                    <a:pt x="6472" y="24467"/>
                  </a:cubicBezTo>
                  <a:cubicBezTo>
                    <a:pt x="6105" y="24934"/>
                    <a:pt x="5671" y="25435"/>
                    <a:pt x="5337" y="25969"/>
                  </a:cubicBezTo>
                  <a:cubicBezTo>
                    <a:pt x="5571" y="25101"/>
                    <a:pt x="5771" y="24234"/>
                    <a:pt x="5971" y="23400"/>
                  </a:cubicBezTo>
                  <a:cubicBezTo>
                    <a:pt x="7039" y="19264"/>
                    <a:pt x="8039" y="15127"/>
                    <a:pt x="9607" y="11191"/>
                  </a:cubicBezTo>
                  <a:cubicBezTo>
                    <a:pt x="11142" y="7322"/>
                    <a:pt x="13176" y="3686"/>
                    <a:pt x="15244" y="117"/>
                  </a:cubicBezTo>
                  <a:cubicBezTo>
                    <a:pt x="15288" y="52"/>
                    <a:pt x="15232" y="0"/>
                    <a:pt x="1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3;p62">
              <a:extLst>
                <a:ext uri="{FF2B5EF4-FFF2-40B4-BE49-F238E27FC236}">
                  <a16:creationId xmlns:a16="http://schemas.microsoft.com/office/drawing/2014/main" id="{8DEC7D55-3FB6-C908-5DE8-8103E49D30C0}"/>
                </a:ext>
              </a:extLst>
            </p:cNvPr>
            <p:cNvSpPr/>
            <p:nvPr/>
          </p:nvSpPr>
          <p:spPr>
            <a:xfrm>
              <a:off x="2364350" y="3063950"/>
              <a:ext cx="117375" cy="185025"/>
            </a:xfrm>
            <a:custGeom>
              <a:avLst/>
              <a:gdLst/>
              <a:ahLst/>
              <a:cxnLst/>
              <a:rect l="l" t="t" r="r" b="b"/>
              <a:pathLst>
                <a:path w="4695" h="7401" extrusionOk="0">
                  <a:moveTo>
                    <a:pt x="4639" y="1"/>
                  </a:moveTo>
                  <a:cubicBezTo>
                    <a:pt x="4627" y="1"/>
                    <a:pt x="4614" y="5"/>
                    <a:pt x="4604" y="15"/>
                  </a:cubicBezTo>
                  <a:cubicBezTo>
                    <a:pt x="2803" y="2283"/>
                    <a:pt x="1268" y="4751"/>
                    <a:pt x="1" y="7353"/>
                  </a:cubicBezTo>
                  <a:cubicBezTo>
                    <a:pt x="1" y="7377"/>
                    <a:pt x="18" y="7400"/>
                    <a:pt x="27" y="7400"/>
                  </a:cubicBezTo>
                  <a:cubicBezTo>
                    <a:pt x="31" y="7400"/>
                    <a:pt x="34" y="7396"/>
                    <a:pt x="34" y="7387"/>
                  </a:cubicBezTo>
                  <a:cubicBezTo>
                    <a:pt x="1602" y="4951"/>
                    <a:pt x="3136" y="2483"/>
                    <a:pt x="4671" y="48"/>
                  </a:cubicBezTo>
                  <a:cubicBezTo>
                    <a:pt x="4694" y="24"/>
                    <a:pt x="4668" y="1"/>
                    <a:pt x="4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74;p62">
              <a:extLst>
                <a:ext uri="{FF2B5EF4-FFF2-40B4-BE49-F238E27FC236}">
                  <a16:creationId xmlns:a16="http://schemas.microsoft.com/office/drawing/2014/main" id="{AD3AAC36-75BA-B865-37D9-B8C90411E80D}"/>
                </a:ext>
              </a:extLst>
            </p:cNvPr>
            <p:cNvSpPr/>
            <p:nvPr/>
          </p:nvSpPr>
          <p:spPr>
            <a:xfrm>
              <a:off x="1536275" y="2653950"/>
              <a:ext cx="596275" cy="1010950"/>
            </a:xfrm>
            <a:custGeom>
              <a:avLst/>
              <a:gdLst/>
              <a:ahLst/>
              <a:cxnLst/>
              <a:rect l="l" t="t" r="r" b="b"/>
              <a:pathLst>
                <a:path w="23851" h="40438" extrusionOk="0">
                  <a:moveTo>
                    <a:pt x="2782" y="0"/>
                  </a:moveTo>
                  <a:cubicBezTo>
                    <a:pt x="2087" y="0"/>
                    <a:pt x="1469" y="358"/>
                    <a:pt x="1068" y="1337"/>
                  </a:cubicBezTo>
                  <a:cubicBezTo>
                    <a:pt x="0" y="4006"/>
                    <a:pt x="1802" y="6941"/>
                    <a:pt x="3102" y="9143"/>
                  </a:cubicBezTo>
                  <a:cubicBezTo>
                    <a:pt x="4170" y="10977"/>
                    <a:pt x="5371" y="13146"/>
                    <a:pt x="4904" y="15314"/>
                  </a:cubicBezTo>
                  <a:cubicBezTo>
                    <a:pt x="4637" y="16715"/>
                    <a:pt x="3603" y="17816"/>
                    <a:pt x="3436" y="19217"/>
                  </a:cubicBezTo>
                  <a:cubicBezTo>
                    <a:pt x="3002" y="22352"/>
                    <a:pt x="6138" y="24387"/>
                    <a:pt x="8373" y="25855"/>
                  </a:cubicBezTo>
                  <a:cubicBezTo>
                    <a:pt x="13944" y="29524"/>
                    <a:pt x="21616" y="32793"/>
                    <a:pt x="22616" y="40265"/>
                  </a:cubicBezTo>
                  <a:cubicBezTo>
                    <a:pt x="22631" y="40385"/>
                    <a:pt x="22735" y="40438"/>
                    <a:pt x="22840" y="40438"/>
                  </a:cubicBezTo>
                  <a:cubicBezTo>
                    <a:pt x="22969" y="40438"/>
                    <a:pt x="23102" y="40360"/>
                    <a:pt x="23083" y="40232"/>
                  </a:cubicBezTo>
                  <a:cubicBezTo>
                    <a:pt x="23083" y="40198"/>
                    <a:pt x="23083" y="40165"/>
                    <a:pt x="23083" y="40165"/>
                  </a:cubicBezTo>
                  <a:cubicBezTo>
                    <a:pt x="23083" y="40165"/>
                    <a:pt x="23117" y="40132"/>
                    <a:pt x="23117" y="40132"/>
                  </a:cubicBezTo>
                  <a:cubicBezTo>
                    <a:pt x="23851" y="36329"/>
                    <a:pt x="23817" y="32459"/>
                    <a:pt x="23017" y="28690"/>
                  </a:cubicBezTo>
                  <a:cubicBezTo>
                    <a:pt x="22183" y="24821"/>
                    <a:pt x="20515" y="21351"/>
                    <a:pt x="18513" y="17982"/>
                  </a:cubicBezTo>
                  <a:cubicBezTo>
                    <a:pt x="15144" y="12245"/>
                    <a:pt x="11609" y="6374"/>
                    <a:pt x="6505" y="1971"/>
                  </a:cubicBezTo>
                  <a:cubicBezTo>
                    <a:pt x="5578" y="1195"/>
                    <a:pt x="4051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75;p62">
              <a:extLst>
                <a:ext uri="{FF2B5EF4-FFF2-40B4-BE49-F238E27FC236}">
                  <a16:creationId xmlns:a16="http://schemas.microsoft.com/office/drawing/2014/main" id="{7F586D47-777D-8380-FBBA-9129B7A7DBD8}"/>
                </a:ext>
              </a:extLst>
            </p:cNvPr>
            <p:cNvSpPr/>
            <p:nvPr/>
          </p:nvSpPr>
          <p:spPr>
            <a:xfrm>
              <a:off x="1739425" y="2988150"/>
              <a:ext cx="407300" cy="1139450"/>
            </a:xfrm>
            <a:custGeom>
              <a:avLst/>
              <a:gdLst/>
              <a:ahLst/>
              <a:cxnLst/>
              <a:rect l="l" t="t" r="r" b="b"/>
              <a:pathLst>
                <a:path w="16292" h="45578" extrusionOk="0">
                  <a:moveTo>
                    <a:pt x="3150" y="0"/>
                  </a:moveTo>
                  <a:cubicBezTo>
                    <a:pt x="3041" y="0"/>
                    <a:pt x="2946" y="142"/>
                    <a:pt x="3049" y="245"/>
                  </a:cubicBezTo>
                  <a:cubicBezTo>
                    <a:pt x="7886" y="5615"/>
                    <a:pt x="10988" y="11820"/>
                    <a:pt x="12889" y="18691"/>
                  </a:cubicBezTo>
                  <a:cubicBezTo>
                    <a:pt x="9687" y="14188"/>
                    <a:pt x="3783" y="11953"/>
                    <a:pt x="80" y="7950"/>
                  </a:cubicBezTo>
                  <a:cubicBezTo>
                    <a:pt x="70" y="7929"/>
                    <a:pt x="56" y="7922"/>
                    <a:pt x="44" y="7922"/>
                  </a:cubicBezTo>
                  <a:cubicBezTo>
                    <a:pt x="18" y="7922"/>
                    <a:pt x="1" y="7960"/>
                    <a:pt x="47" y="7983"/>
                  </a:cubicBezTo>
                  <a:cubicBezTo>
                    <a:pt x="3816" y="12587"/>
                    <a:pt x="9654" y="14822"/>
                    <a:pt x="13123" y="19658"/>
                  </a:cubicBezTo>
                  <a:cubicBezTo>
                    <a:pt x="13189" y="19825"/>
                    <a:pt x="13223" y="19992"/>
                    <a:pt x="13256" y="20192"/>
                  </a:cubicBezTo>
                  <a:cubicBezTo>
                    <a:pt x="15291" y="28431"/>
                    <a:pt x="15424" y="37038"/>
                    <a:pt x="15191" y="45477"/>
                  </a:cubicBezTo>
                  <a:cubicBezTo>
                    <a:pt x="15191" y="45544"/>
                    <a:pt x="15249" y="45577"/>
                    <a:pt x="15308" y="45577"/>
                  </a:cubicBezTo>
                  <a:cubicBezTo>
                    <a:pt x="15366" y="45577"/>
                    <a:pt x="15424" y="45544"/>
                    <a:pt x="15424" y="45477"/>
                  </a:cubicBezTo>
                  <a:cubicBezTo>
                    <a:pt x="16292" y="34769"/>
                    <a:pt x="15925" y="22827"/>
                    <a:pt x="11722" y="12653"/>
                  </a:cubicBezTo>
                  <a:cubicBezTo>
                    <a:pt x="10988" y="9184"/>
                    <a:pt x="9754" y="5815"/>
                    <a:pt x="7986" y="2713"/>
                  </a:cubicBezTo>
                  <a:cubicBezTo>
                    <a:pt x="7967" y="2694"/>
                    <a:pt x="7943" y="2686"/>
                    <a:pt x="7919" y="2686"/>
                  </a:cubicBezTo>
                  <a:cubicBezTo>
                    <a:pt x="7858" y="2686"/>
                    <a:pt x="7795" y="2741"/>
                    <a:pt x="7819" y="2813"/>
                  </a:cubicBezTo>
                  <a:cubicBezTo>
                    <a:pt x="9253" y="5648"/>
                    <a:pt x="10387" y="8617"/>
                    <a:pt x="11288" y="11653"/>
                  </a:cubicBezTo>
                  <a:cubicBezTo>
                    <a:pt x="9387" y="7283"/>
                    <a:pt x="6651" y="3347"/>
                    <a:pt x="3249" y="44"/>
                  </a:cubicBezTo>
                  <a:cubicBezTo>
                    <a:pt x="3218" y="13"/>
                    <a:pt x="3183" y="0"/>
                    <a:pt x="3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76;p62">
              <a:extLst>
                <a:ext uri="{FF2B5EF4-FFF2-40B4-BE49-F238E27FC236}">
                  <a16:creationId xmlns:a16="http://schemas.microsoft.com/office/drawing/2014/main" id="{4AAE30C4-763D-1BDB-C807-8BF059324E37}"/>
                </a:ext>
              </a:extLst>
            </p:cNvPr>
            <p:cNvSpPr/>
            <p:nvPr/>
          </p:nvSpPr>
          <p:spPr>
            <a:xfrm>
              <a:off x="1715800" y="3100000"/>
              <a:ext cx="149900" cy="136350"/>
            </a:xfrm>
            <a:custGeom>
              <a:avLst/>
              <a:gdLst/>
              <a:ahLst/>
              <a:cxnLst/>
              <a:rect l="l" t="t" r="r" b="b"/>
              <a:pathLst>
                <a:path w="5996" h="5454" extrusionOk="0">
                  <a:moveTo>
                    <a:pt x="151" y="0"/>
                  </a:moveTo>
                  <a:cubicBezTo>
                    <a:pt x="67" y="0"/>
                    <a:pt x="0" y="83"/>
                    <a:pt x="58" y="140"/>
                  </a:cubicBezTo>
                  <a:cubicBezTo>
                    <a:pt x="1759" y="2175"/>
                    <a:pt x="3760" y="3976"/>
                    <a:pt x="5962" y="5444"/>
                  </a:cubicBezTo>
                  <a:cubicBezTo>
                    <a:pt x="5969" y="5451"/>
                    <a:pt x="5974" y="5454"/>
                    <a:pt x="5978" y="5454"/>
                  </a:cubicBezTo>
                  <a:cubicBezTo>
                    <a:pt x="5995" y="5454"/>
                    <a:pt x="5995" y="5411"/>
                    <a:pt x="5995" y="5411"/>
                  </a:cubicBezTo>
                  <a:cubicBezTo>
                    <a:pt x="4027" y="3610"/>
                    <a:pt x="2126" y="1808"/>
                    <a:pt x="191" y="7"/>
                  </a:cubicBezTo>
                  <a:cubicBezTo>
                    <a:pt x="177" y="2"/>
                    <a:pt x="164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77;p62">
              <a:extLst>
                <a:ext uri="{FF2B5EF4-FFF2-40B4-BE49-F238E27FC236}">
                  <a16:creationId xmlns:a16="http://schemas.microsoft.com/office/drawing/2014/main" id="{65465B73-66B4-940F-CA2C-E92F6611BEDE}"/>
                </a:ext>
              </a:extLst>
            </p:cNvPr>
            <p:cNvSpPr/>
            <p:nvPr/>
          </p:nvSpPr>
          <p:spPr>
            <a:xfrm>
              <a:off x="1709725" y="2906825"/>
              <a:ext cx="149050" cy="202050"/>
            </a:xfrm>
            <a:custGeom>
              <a:avLst/>
              <a:gdLst/>
              <a:ahLst/>
              <a:cxnLst/>
              <a:rect l="l" t="t" r="r" b="b"/>
              <a:pathLst>
                <a:path w="5962" h="8082" extrusionOk="0">
                  <a:moveTo>
                    <a:pt x="77" y="1"/>
                  </a:moveTo>
                  <a:cubicBezTo>
                    <a:pt x="34" y="1"/>
                    <a:pt x="1" y="48"/>
                    <a:pt x="1" y="95"/>
                  </a:cubicBezTo>
                  <a:cubicBezTo>
                    <a:pt x="1468" y="3064"/>
                    <a:pt x="3470" y="5766"/>
                    <a:pt x="5871" y="8068"/>
                  </a:cubicBezTo>
                  <a:cubicBezTo>
                    <a:pt x="5891" y="8077"/>
                    <a:pt x="5908" y="8081"/>
                    <a:pt x="5921" y="8081"/>
                  </a:cubicBezTo>
                  <a:cubicBezTo>
                    <a:pt x="5952" y="8081"/>
                    <a:pt x="5962" y="8058"/>
                    <a:pt x="5938" y="8034"/>
                  </a:cubicBezTo>
                  <a:cubicBezTo>
                    <a:pt x="3770" y="5532"/>
                    <a:pt x="1835" y="2830"/>
                    <a:pt x="134" y="28"/>
                  </a:cubicBezTo>
                  <a:cubicBezTo>
                    <a:pt x="114" y="9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78;p62">
              <a:extLst>
                <a:ext uri="{FF2B5EF4-FFF2-40B4-BE49-F238E27FC236}">
                  <a16:creationId xmlns:a16="http://schemas.microsoft.com/office/drawing/2014/main" id="{B6135013-2FB2-545E-B100-0F16A7A508BB}"/>
                </a:ext>
              </a:extLst>
            </p:cNvPr>
            <p:cNvSpPr/>
            <p:nvPr/>
          </p:nvSpPr>
          <p:spPr>
            <a:xfrm>
              <a:off x="1931550" y="3741450"/>
              <a:ext cx="425325" cy="572100"/>
            </a:xfrm>
            <a:custGeom>
              <a:avLst/>
              <a:gdLst/>
              <a:ahLst/>
              <a:cxnLst/>
              <a:rect l="l" t="t" r="r" b="b"/>
              <a:pathLst>
                <a:path w="17013" h="22884" extrusionOk="0">
                  <a:moveTo>
                    <a:pt x="2602" y="1"/>
                  </a:moveTo>
                  <a:lnTo>
                    <a:pt x="1" y="22884"/>
                  </a:lnTo>
                  <a:lnTo>
                    <a:pt x="17013" y="22884"/>
                  </a:lnTo>
                  <a:lnTo>
                    <a:pt x="14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79;p62">
              <a:extLst>
                <a:ext uri="{FF2B5EF4-FFF2-40B4-BE49-F238E27FC236}">
                  <a16:creationId xmlns:a16="http://schemas.microsoft.com/office/drawing/2014/main" id="{76DBEDDA-D55B-2C3C-D752-3504FD1B1523}"/>
                </a:ext>
              </a:extLst>
            </p:cNvPr>
            <p:cNvSpPr/>
            <p:nvPr/>
          </p:nvSpPr>
          <p:spPr>
            <a:xfrm>
              <a:off x="1986600" y="3741450"/>
              <a:ext cx="322750" cy="92600"/>
            </a:xfrm>
            <a:custGeom>
              <a:avLst/>
              <a:gdLst/>
              <a:ahLst/>
              <a:cxnLst/>
              <a:rect l="l" t="t" r="r" b="b"/>
              <a:pathLst>
                <a:path w="12910" h="3704" extrusionOk="0">
                  <a:moveTo>
                    <a:pt x="400" y="1"/>
                  </a:moveTo>
                  <a:lnTo>
                    <a:pt x="0" y="3703"/>
                  </a:lnTo>
                  <a:lnTo>
                    <a:pt x="12909" y="3703"/>
                  </a:lnTo>
                  <a:lnTo>
                    <a:pt x="12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0;p62">
              <a:extLst>
                <a:ext uri="{FF2B5EF4-FFF2-40B4-BE49-F238E27FC236}">
                  <a16:creationId xmlns:a16="http://schemas.microsoft.com/office/drawing/2014/main" id="{E7CCF398-D246-F995-F2F2-50D6FA5F0ECB}"/>
                </a:ext>
              </a:extLst>
            </p:cNvPr>
            <p:cNvSpPr/>
            <p:nvPr/>
          </p:nvSpPr>
          <p:spPr>
            <a:xfrm>
              <a:off x="1944900" y="3677250"/>
              <a:ext cx="398625" cy="91750"/>
            </a:xfrm>
            <a:custGeom>
              <a:avLst/>
              <a:gdLst/>
              <a:ahLst/>
              <a:cxnLst/>
              <a:rect l="l" t="t" r="r" b="b"/>
              <a:pathLst>
                <a:path w="15945" h="3670" extrusionOk="0">
                  <a:moveTo>
                    <a:pt x="0" y="0"/>
                  </a:moveTo>
                  <a:lnTo>
                    <a:pt x="0" y="3669"/>
                  </a:lnTo>
                  <a:lnTo>
                    <a:pt x="15945" y="3669"/>
                  </a:lnTo>
                  <a:lnTo>
                    <a:pt x="15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1;p62">
              <a:extLst>
                <a:ext uri="{FF2B5EF4-FFF2-40B4-BE49-F238E27FC236}">
                  <a16:creationId xmlns:a16="http://schemas.microsoft.com/office/drawing/2014/main" id="{90112A45-6F16-E42C-CC45-A197DAC44A3C}"/>
                </a:ext>
              </a:extLst>
            </p:cNvPr>
            <p:cNvSpPr/>
            <p:nvPr/>
          </p:nvSpPr>
          <p:spPr>
            <a:xfrm>
              <a:off x="4048050" y="3597175"/>
              <a:ext cx="1649425" cy="995550"/>
            </a:xfrm>
            <a:custGeom>
              <a:avLst/>
              <a:gdLst/>
              <a:ahLst/>
              <a:cxnLst/>
              <a:rect l="l" t="t" r="r" b="b"/>
              <a:pathLst>
                <a:path w="65977" h="39822" extrusionOk="0">
                  <a:moveTo>
                    <a:pt x="35455" y="0"/>
                  </a:moveTo>
                  <a:cubicBezTo>
                    <a:pt x="35126" y="0"/>
                    <a:pt x="23418" y="8707"/>
                    <a:pt x="23418" y="8707"/>
                  </a:cubicBezTo>
                  <a:cubicBezTo>
                    <a:pt x="23384" y="8755"/>
                    <a:pt x="23236" y="8777"/>
                    <a:pt x="22990" y="8777"/>
                  </a:cubicBezTo>
                  <a:cubicBezTo>
                    <a:pt x="19789" y="8777"/>
                    <a:pt x="2" y="5038"/>
                    <a:pt x="1" y="5038"/>
                  </a:cubicBezTo>
                  <a:lnTo>
                    <a:pt x="1" y="5038"/>
                  </a:lnTo>
                  <a:lnTo>
                    <a:pt x="335" y="32591"/>
                  </a:lnTo>
                  <a:lnTo>
                    <a:pt x="41931" y="30823"/>
                  </a:lnTo>
                  <a:cubicBezTo>
                    <a:pt x="41931" y="30823"/>
                    <a:pt x="47635" y="34025"/>
                    <a:pt x="52805" y="36594"/>
                  </a:cubicBezTo>
                  <a:cubicBezTo>
                    <a:pt x="56008" y="38195"/>
                    <a:pt x="58843" y="39563"/>
                    <a:pt x="59644" y="39729"/>
                  </a:cubicBezTo>
                  <a:cubicBezTo>
                    <a:pt x="59912" y="39792"/>
                    <a:pt x="60213" y="39821"/>
                    <a:pt x="60535" y="39821"/>
                  </a:cubicBezTo>
                  <a:cubicBezTo>
                    <a:pt x="62774" y="39821"/>
                    <a:pt x="65977" y="38407"/>
                    <a:pt x="65481" y="37094"/>
                  </a:cubicBezTo>
                  <a:cubicBezTo>
                    <a:pt x="64947" y="35593"/>
                    <a:pt x="37328" y="635"/>
                    <a:pt x="35460" y="1"/>
                  </a:cubicBezTo>
                  <a:cubicBezTo>
                    <a:pt x="35458" y="0"/>
                    <a:pt x="35457" y="0"/>
                    <a:pt x="35455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2;p62">
              <a:extLst>
                <a:ext uri="{FF2B5EF4-FFF2-40B4-BE49-F238E27FC236}">
                  <a16:creationId xmlns:a16="http://schemas.microsoft.com/office/drawing/2014/main" id="{AB2BBD08-BE9C-1C8C-697C-DB2EF8AD1F92}"/>
                </a:ext>
              </a:extLst>
            </p:cNvPr>
            <p:cNvSpPr/>
            <p:nvPr/>
          </p:nvSpPr>
          <p:spPr>
            <a:xfrm>
              <a:off x="4490875" y="3597175"/>
              <a:ext cx="1207550" cy="996100"/>
            </a:xfrm>
            <a:custGeom>
              <a:avLst/>
              <a:gdLst/>
              <a:ahLst/>
              <a:cxnLst/>
              <a:rect l="l" t="t" r="r" b="b"/>
              <a:pathLst>
                <a:path w="48302" h="39844" extrusionOk="0">
                  <a:moveTo>
                    <a:pt x="17775" y="0"/>
                  </a:moveTo>
                  <a:cubicBezTo>
                    <a:pt x="17446" y="0"/>
                    <a:pt x="5738" y="8707"/>
                    <a:pt x="5738" y="8707"/>
                  </a:cubicBezTo>
                  <a:cubicBezTo>
                    <a:pt x="5708" y="8753"/>
                    <a:pt x="5560" y="8774"/>
                    <a:pt x="5313" y="8774"/>
                  </a:cubicBezTo>
                  <a:cubicBezTo>
                    <a:pt x="4472" y="8774"/>
                    <a:pt x="2475" y="8527"/>
                    <a:pt x="1" y="8140"/>
                  </a:cubicBezTo>
                  <a:lnTo>
                    <a:pt x="1" y="8140"/>
                  </a:lnTo>
                  <a:lnTo>
                    <a:pt x="15011" y="31223"/>
                  </a:lnTo>
                  <a:lnTo>
                    <a:pt x="24251" y="30823"/>
                  </a:lnTo>
                  <a:cubicBezTo>
                    <a:pt x="24251" y="30823"/>
                    <a:pt x="29955" y="34025"/>
                    <a:pt x="35126" y="36594"/>
                  </a:cubicBezTo>
                  <a:cubicBezTo>
                    <a:pt x="38328" y="38228"/>
                    <a:pt x="41163" y="39563"/>
                    <a:pt x="41964" y="39763"/>
                  </a:cubicBezTo>
                  <a:cubicBezTo>
                    <a:pt x="42213" y="39818"/>
                    <a:pt x="42493" y="39844"/>
                    <a:pt x="42793" y="39844"/>
                  </a:cubicBezTo>
                  <a:cubicBezTo>
                    <a:pt x="45018" y="39844"/>
                    <a:pt x="48301" y="38417"/>
                    <a:pt x="47801" y="37094"/>
                  </a:cubicBezTo>
                  <a:cubicBezTo>
                    <a:pt x="47268" y="35593"/>
                    <a:pt x="19648" y="635"/>
                    <a:pt x="17780" y="1"/>
                  </a:cubicBezTo>
                  <a:cubicBezTo>
                    <a:pt x="17779" y="0"/>
                    <a:pt x="17777" y="0"/>
                    <a:pt x="17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83;p62">
              <a:extLst>
                <a:ext uri="{FF2B5EF4-FFF2-40B4-BE49-F238E27FC236}">
                  <a16:creationId xmlns:a16="http://schemas.microsoft.com/office/drawing/2014/main" id="{6ACF6F01-9902-293E-CC4D-88C9594588E3}"/>
                </a:ext>
              </a:extLst>
            </p:cNvPr>
            <p:cNvSpPr/>
            <p:nvPr/>
          </p:nvSpPr>
          <p:spPr>
            <a:xfrm>
              <a:off x="4634325" y="3596850"/>
              <a:ext cx="1069925" cy="1000775"/>
            </a:xfrm>
            <a:custGeom>
              <a:avLst/>
              <a:gdLst/>
              <a:ahLst/>
              <a:cxnLst/>
              <a:rect l="l" t="t" r="r" b="b"/>
              <a:pathLst>
                <a:path w="42797" h="40031" extrusionOk="0">
                  <a:moveTo>
                    <a:pt x="11988" y="1"/>
                  </a:moveTo>
                  <a:cubicBezTo>
                    <a:pt x="10987" y="1"/>
                    <a:pt x="5385" y="3690"/>
                    <a:pt x="0" y="8720"/>
                  </a:cubicBezTo>
                  <a:lnTo>
                    <a:pt x="17913" y="31236"/>
                  </a:lnTo>
                  <a:cubicBezTo>
                    <a:pt x="17913" y="31236"/>
                    <a:pt x="34191" y="39409"/>
                    <a:pt x="36359" y="39942"/>
                  </a:cubicBezTo>
                  <a:cubicBezTo>
                    <a:pt x="36619" y="40002"/>
                    <a:pt x="36910" y="40030"/>
                    <a:pt x="37219" y="40030"/>
                  </a:cubicBezTo>
                  <a:cubicBezTo>
                    <a:pt x="39496" y="40030"/>
                    <a:pt x="42796" y="38524"/>
                    <a:pt x="42297" y="37174"/>
                  </a:cubicBezTo>
                  <a:cubicBezTo>
                    <a:pt x="41730" y="35606"/>
                    <a:pt x="13977" y="681"/>
                    <a:pt x="12075" y="14"/>
                  </a:cubicBezTo>
                  <a:cubicBezTo>
                    <a:pt x="12052" y="5"/>
                    <a:pt x="12023" y="1"/>
                    <a:pt x="11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84;p62">
              <a:extLst>
                <a:ext uri="{FF2B5EF4-FFF2-40B4-BE49-F238E27FC236}">
                  <a16:creationId xmlns:a16="http://schemas.microsoft.com/office/drawing/2014/main" id="{F20BE4F9-EC28-3FFB-1234-8F9FC45FF967}"/>
                </a:ext>
              </a:extLst>
            </p:cNvPr>
            <p:cNvSpPr/>
            <p:nvPr/>
          </p:nvSpPr>
          <p:spPr>
            <a:xfrm>
              <a:off x="4949050" y="3655000"/>
              <a:ext cx="701525" cy="887450"/>
            </a:xfrm>
            <a:custGeom>
              <a:avLst/>
              <a:gdLst/>
              <a:ahLst/>
              <a:cxnLst/>
              <a:rect l="l" t="t" r="r" b="b"/>
              <a:pathLst>
                <a:path w="28061" h="35498" extrusionOk="0">
                  <a:moveTo>
                    <a:pt x="17" y="1"/>
                  </a:moveTo>
                  <a:cubicBezTo>
                    <a:pt x="4" y="1"/>
                    <a:pt x="1" y="17"/>
                    <a:pt x="20" y="56"/>
                  </a:cubicBezTo>
                  <a:cubicBezTo>
                    <a:pt x="4323" y="6094"/>
                    <a:pt x="23103" y="29711"/>
                    <a:pt x="27907" y="35448"/>
                  </a:cubicBezTo>
                  <a:cubicBezTo>
                    <a:pt x="27942" y="35483"/>
                    <a:pt x="27976" y="35498"/>
                    <a:pt x="28001" y="35498"/>
                  </a:cubicBezTo>
                  <a:cubicBezTo>
                    <a:pt x="28048" y="35498"/>
                    <a:pt x="28060" y="35447"/>
                    <a:pt x="27973" y="35382"/>
                  </a:cubicBezTo>
                  <a:cubicBezTo>
                    <a:pt x="23537" y="29377"/>
                    <a:pt x="4924" y="5594"/>
                    <a:pt x="53" y="23"/>
                  </a:cubicBezTo>
                  <a:cubicBezTo>
                    <a:pt x="40" y="9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85;p62">
              <a:extLst>
                <a:ext uri="{FF2B5EF4-FFF2-40B4-BE49-F238E27FC236}">
                  <a16:creationId xmlns:a16="http://schemas.microsoft.com/office/drawing/2014/main" id="{4A1E7A3F-258C-8504-FEAE-A8A125A85912}"/>
                </a:ext>
              </a:extLst>
            </p:cNvPr>
            <p:cNvSpPr/>
            <p:nvPr/>
          </p:nvSpPr>
          <p:spPr>
            <a:xfrm>
              <a:off x="5426550" y="4352500"/>
              <a:ext cx="60750" cy="211550"/>
            </a:xfrm>
            <a:custGeom>
              <a:avLst/>
              <a:gdLst/>
              <a:ahLst/>
              <a:cxnLst/>
              <a:rect l="l" t="t" r="r" b="b"/>
              <a:pathLst>
                <a:path w="2430" h="8462" extrusionOk="0">
                  <a:moveTo>
                    <a:pt x="2357" y="0"/>
                  </a:moveTo>
                  <a:cubicBezTo>
                    <a:pt x="2349" y="0"/>
                    <a:pt x="2342" y="3"/>
                    <a:pt x="2335" y="9"/>
                  </a:cubicBezTo>
                  <a:cubicBezTo>
                    <a:pt x="1101" y="943"/>
                    <a:pt x="467" y="2445"/>
                    <a:pt x="267" y="3812"/>
                  </a:cubicBezTo>
                  <a:cubicBezTo>
                    <a:pt x="34" y="5480"/>
                    <a:pt x="501" y="7148"/>
                    <a:pt x="1601" y="8449"/>
                  </a:cubicBezTo>
                  <a:cubicBezTo>
                    <a:pt x="1610" y="8458"/>
                    <a:pt x="1622" y="8462"/>
                    <a:pt x="1633" y="8462"/>
                  </a:cubicBezTo>
                  <a:cubicBezTo>
                    <a:pt x="1663" y="8462"/>
                    <a:pt x="1693" y="8431"/>
                    <a:pt x="1668" y="8382"/>
                  </a:cubicBezTo>
                  <a:cubicBezTo>
                    <a:pt x="0" y="5914"/>
                    <a:pt x="367" y="2244"/>
                    <a:pt x="2402" y="76"/>
                  </a:cubicBezTo>
                  <a:cubicBezTo>
                    <a:pt x="2429" y="49"/>
                    <a:pt x="2391" y="0"/>
                    <a:pt x="2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6;p62">
              <a:extLst>
                <a:ext uri="{FF2B5EF4-FFF2-40B4-BE49-F238E27FC236}">
                  <a16:creationId xmlns:a16="http://schemas.microsoft.com/office/drawing/2014/main" id="{E4A3A58F-8893-E982-6C55-67BCDA2B96A8}"/>
                </a:ext>
              </a:extLst>
            </p:cNvPr>
            <p:cNvSpPr/>
            <p:nvPr/>
          </p:nvSpPr>
          <p:spPr>
            <a:xfrm>
              <a:off x="5052100" y="4193250"/>
              <a:ext cx="90450" cy="220425"/>
            </a:xfrm>
            <a:custGeom>
              <a:avLst/>
              <a:gdLst/>
              <a:ahLst/>
              <a:cxnLst/>
              <a:rect l="l" t="t" r="r" b="b"/>
              <a:pathLst>
                <a:path w="3618" h="8817" extrusionOk="0">
                  <a:moveTo>
                    <a:pt x="853" y="0"/>
                  </a:moveTo>
                  <a:cubicBezTo>
                    <a:pt x="816" y="0"/>
                    <a:pt x="782" y="22"/>
                    <a:pt x="768" y="75"/>
                  </a:cubicBezTo>
                  <a:cubicBezTo>
                    <a:pt x="1" y="3044"/>
                    <a:pt x="1335" y="6413"/>
                    <a:pt x="3237" y="8748"/>
                  </a:cubicBezTo>
                  <a:cubicBezTo>
                    <a:pt x="3275" y="8796"/>
                    <a:pt x="3324" y="8816"/>
                    <a:pt x="3373" y="8816"/>
                  </a:cubicBezTo>
                  <a:cubicBezTo>
                    <a:pt x="3496" y="8816"/>
                    <a:pt x="3618" y="8690"/>
                    <a:pt x="3570" y="8548"/>
                  </a:cubicBezTo>
                  <a:cubicBezTo>
                    <a:pt x="2403" y="5812"/>
                    <a:pt x="1535" y="3010"/>
                    <a:pt x="968" y="108"/>
                  </a:cubicBezTo>
                  <a:cubicBezTo>
                    <a:pt x="968" y="48"/>
                    <a:pt x="908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7;p62">
              <a:extLst>
                <a:ext uri="{FF2B5EF4-FFF2-40B4-BE49-F238E27FC236}">
                  <a16:creationId xmlns:a16="http://schemas.microsoft.com/office/drawing/2014/main" id="{F1EBB95A-690A-4EFE-AA0E-C5FDE9C4F1D2}"/>
                </a:ext>
              </a:extLst>
            </p:cNvPr>
            <p:cNvSpPr/>
            <p:nvPr/>
          </p:nvSpPr>
          <p:spPr>
            <a:xfrm>
              <a:off x="5105475" y="4224450"/>
              <a:ext cx="90425" cy="220225"/>
            </a:xfrm>
            <a:custGeom>
              <a:avLst/>
              <a:gdLst/>
              <a:ahLst/>
              <a:cxnLst/>
              <a:rect l="l" t="t" r="r" b="b"/>
              <a:pathLst>
                <a:path w="3617" h="8809" extrusionOk="0">
                  <a:moveTo>
                    <a:pt x="861" y="1"/>
                  </a:moveTo>
                  <a:cubicBezTo>
                    <a:pt x="819" y="1"/>
                    <a:pt x="782" y="19"/>
                    <a:pt x="768" y="61"/>
                  </a:cubicBezTo>
                  <a:cubicBezTo>
                    <a:pt x="1" y="3063"/>
                    <a:pt x="1335" y="6432"/>
                    <a:pt x="3236" y="8734"/>
                  </a:cubicBezTo>
                  <a:cubicBezTo>
                    <a:pt x="3278" y="8786"/>
                    <a:pt x="3332" y="8809"/>
                    <a:pt x="3385" y="8809"/>
                  </a:cubicBezTo>
                  <a:cubicBezTo>
                    <a:pt x="3503" y="8809"/>
                    <a:pt x="3616" y="8695"/>
                    <a:pt x="3570" y="8534"/>
                  </a:cubicBezTo>
                  <a:cubicBezTo>
                    <a:pt x="2403" y="5832"/>
                    <a:pt x="1535" y="2997"/>
                    <a:pt x="1002" y="95"/>
                  </a:cubicBezTo>
                  <a:cubicBezTo>
                    <a:pt x="982" y="36"/>
                    <a:pt x="918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8;p62">
              <a:extLst>
                <a:ext uri="{FF2B5EF4-FFF2-40B4-BE49-F238E27FC236}">
                  <a16:creationId xmlns:a16="http://schemas.microsoft.com/office/drawing/2014/main" id="{14B85F45-95DA-DF72-5AEF-58A583A8CC90}"/>
                </a:ext>
              </a:extLst>
            </p:cNvPr>
            <p:cNvSpPr/>
            <p:nvPr/>
          </p:nvSpPr>
          <p:spPr>
            <a:xfrm>
              <a:off x="5159700" y="4255725"/>
              <a:ext cx="89600" cy="220125"/>
            </a:xfrm>
            <a:custGeom>
              <a:avLst/>
              <a:gdLst/>
              <a:ahLst/>
              <a:cxnLst/>
              <a:rect l="l" t="t" r="r" b="b"/>
              <a:pathLst>
                <a:path w="3584" h="8805" extrusionOk="0">
                  <a:moveTo>
                    <a:pt x="834" y="1"/>
                  </a:moveTo>
                  <a:cubicBezTo>
                    <a:pt x="797" y="1"/>
                    <a:pt x="767" y="21"/>
                    <a:pt x="767" y="78"/>
                  </a:cubicBezTo>
                  <a:cubicBezTo>
                    <a:pt x="0" y="3047"/>
                    <a:pt x="1334" y="6416"/>
                    <a:pt x="3202" y="8751"/>
                  </a:cubicBezTo>
                  <a:cubicBezTo>
                    <a:pt x="3240" y="8788"/>
                    <a:pt x="3287" y="8804"/>
                    <a:pt x="3335" y="8804"/>
                  </a:cubicBezTo>
                  <a:cubicBezTo>
                    <a:pt x="3459" y="8804"/>
                    <a:pt x="3584" y="8695"/>
                    <a:pt x="3536" y="8550"/>
                  </a:cubicBezTo>
                  <a:cubicBezTo>
                    <a:pt x="2368" y="5815"/>
                    <a:pt x="1501" y="2980"/>
                    <a:pt x="967" y="78"/>
                  </a:cubicBezTo>
                  <a:cubicBezTo>
                    <a:pt x="948" y="39"/>
                    <a:pt x="884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9;p62">
              <a:extLst>
                <a:ext uri="{FF2B5EF4-FFF2-40B4-BE49-F238E27FC236}">
                  <a16:creationId xmlns:a16="http://schemas.microsoft.com/office/drawing/2014/main" id="{5F54763F-0A71-219E-DDD9-3C10F43A2657}"/>
                </a:ext>
              </a:extLst>
            </p:cNvPr>
            <p:cNvSpPr/>
            <p:nvPr/>
          </p:nvSpPr>
          <p:spPr>
            <a:xfrm>
              <a:off x="5213050" y="4287000"/>
              <a:ext cx="90225" cy="220075"/>
            </a:xfrm>
            <a:custGeom>
              <a:avLst/>
              <a:gdLst/>
              <a:ahLst/>
              <a:cxnLst/>
              <a:rect l="l" t="t" r="r" b="b"/>
              <a:pathLst>
                <a:path w="3609" h="8803" extrusionOk="0">
                  <a:moveTo>
                    <a:pt x="844" y="1"/>
                  </a:moveTo>
                  <a:cubicBezTo>
                    <a:pt x="803" y="1"/>
                    <a:pt x="768" y="19"/>
                    <a:pt x="768" y="61"/>
                  </a:cubicBezTo>
                  <a:cubicBezTo>
                    <a:pt x="1" y="3030"/>
                    <a:pt x="1335" y="6432"/>
                    <a:pt x="3237" y="8734"/>
                  </a:cubicBezTo>
                  <a:cubicBezTo>
                    <a:pt x="3275" y="8782"/>
                    <a:pt x="3324" y="8802"/>
                    <a:pt x="3373" y="8802"/>
                  </a:cubicBezTo>
                  <a:cubicBezTo>
                    <a:pt x="3493" y="8802"/>
                    <a:pt x="3608" y="8676"/>
                    <a:pt x="3537" y="8534"/>
                  </a:cubicBezTo>
                  <a:cubicBezTo>
                    <a:pt x="2369" y="5832"/>
                    <a:pt x="1535" y="2996"/>
                    <a:pt x="968" y="94"/>
                  </a:cubicBezTo>
                  <a:cubicBezTo>
                    <a:pt x="968" y="36"/>
                    <a:pt x="901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90;p62">
              <a:extLst>
                <a:ext uri="{FF2B5EF4-FFF2-40B4-BE49-F238E27FC236}">
                  <a16:creationId xmlns:a16="http://schemas.microsoft.com/office/drawing/2014/main" id="{A7081B1D-ABCB-54BF-781A-E17E96268378}"/>
                </a:ext>
              </a:extLst>
            </p:cNvPr>
            <p:cNvSpPr/>
            <p:nvPr/>
          </p:nvSpPr>
          <p:spPr>
            <a:xfrm>
              <a:off x="4801550" y="3698650"/>
              <a:ext cx="179250" cy="129850"/>
            </a:xfrm>
            <a:custGeom>
              <a:avLst/>
              <a:gdLst/>
              <a:ahLst/>
              <a:cxnLst/>
              <a:rect l="l" t="t" r="r" b="b"/>
              <a:pathLst>
                <a:path w="7170" h="5194" extrusionOk="0">
                  <a:moveTo>
                    <a:pt x="3721" y="0"/>
                  </a:moveTo>
                  <a:cubicBezTo>
                    <a:pt x="1826" y="0"/>
                    <a:pt x="0" y="2271"/>
                    <a:pt x="1550" y="4214"/>
                  </a:cubicBezTo>
                  <a:cubicBezTo>
                    <a:pt x="2093" y="4906"/>
                    <a:pt x="2776" y="5193"/>
                    <a:pt x="3450" y="5193"/>
                  </a:cubicBezTo>
                  <a:cubicBezTo>
                    <a:pt x="5344" y="5193"/>
                    <a:pt x="7170" y="2923"/>
                    <a:pt x="5620" y="979"/>
                  </a:cubicBezTo>
                  <a:cubicBezTo>
                    <a:pt x="5077" y="287"/>
                    <a:pt x="4395" y="0"/>
                    <a:pt x="37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1;p62">
              <a:extLst>
                <a:ext uri="{FF2B5EF4-FFF2-40B4-BE49-F238E27FC236}">
                  <a16:creationId xmlns:a16="http://schemas.microsoft.com/office/drawing/2014/main" id="{598A7E69-003E-A9E4-FE39-AAB0F9DC7FFB}"/>
                </a:ext>
              </a:extLst>
            </p:cNvPr>
            <p:cNvSpPr/>
            <p:nvPr/>
          </p:nvSpPr>
          <p:spPr>
            <a:xfrm>
              <a:off x="4973725" y="4321325"/>
              <a:ext cx="150975" cy="278875"/>
            </a:xfrm>
            <a:custGeom>
              <a:avLst/>
              <a:gdLst/>
              <a:ahLst/>
              <a:cxnLst/>
              <a:rect l="l" t="t" r="r" b="b"/>
              <a:pathLst>
                <a:path w="6039" h="11155" extrusionOk="0">
                  <a:moveTo>
                    <a:pt x="4637" y="489"/>
                  </a:moveTo>
                  <a:cubicBezTo>
                    <a:pt x="4637" y="1757"/>
                    <a:pt x="4770" y="3024"/>
                    <a:pt x="4837" y="4292"/>
                  </a:cubicBezTo>
                  <a:cubicBezTo>
                    <a:pt x="4904" y="5793"/>
                    <a:pt x="5071" y="8895"/>
                    <a:pt x="3570" y="9863"/>
                  </a:cubicBezTo>
                  <a:cubicBezTo>
                    <a:pt x="3066" y="10194"/>
                    <a:pt x="2660" y="10334"/>
                    <a:pt x="2335" y="10334"/>
                  </a:cubicBezTo>
                  <a:cubicBezTo>
                    <a:pt x="891" y="10334"/>
                    <a:pt x="1035" y="7592"/>
                    <a:pt x="1335" y="6694"/>
                  </a:cubicBezTo>
                  <a:cubicBezTo>
                    <a:pt x="1568" y="5960"/>
                    <a:pt x="1868" y="5259"/>
                    <a:pt x="2235" y="4559"/>
                  </a:cubicBezTo>
                  <a:cubicBezTo>
                    <a:pt x="2969" y="3158"/>
                    <a:pt x="3770" y="1790"/>
                    <a:pt x="4637" y="489"/>
                  </a:cubicBezTo>
                  <a:close/>
                  <a:moveTo>
                    <a:pt x="4772" y="0"/>
                  </a:moveTo>
                  <a:cubicBezTo>
                    <a:pt x="4753" y="0"/>
                    <a:pt x="4731" y="8"/>
                    <a:pt x="4704" y="22"/>
                  </a:cubicBezTo>
                  <a:cubicBezTo>
                    <a:pt x="2702" y="1890"/>
                    <a:pt x="1235" y="4259"/>
                    <a:pt x="434" y="6894"/>
                  </a:cubicBezTo>
                  <a:cubicBezTo>
                    <a:pt x="0" y="8462"/>
                    <a:pt x="234" y="10697"/>
                    <a:pt x="2135" y="11097"/>
                  </a:cubicBezTo>
                  <a:cubicBezTo>
                    <a:pt x="2311" y="11136"/>
                    <a:pt x="2480" y="11154"/>
                    <a:pt x="2643" y="11154"/>
                  </a:cubicBezTo>
                  <a:cubicBezTo>
                    <a:pt x="4144" y="11154"/>
                    <a:pt x="5073" y="9579"/>
                    <a:pt x="5404" y="8195"/>
                  </a:cubicBezTo>
                  <a:cubicBezTo>
                    <a:pt x="6038" y="5626"/>
                    <a:pt x="5538" y="2891"/>
                    <a:pt x="5371" y="322"/>
                  </a:cubicBezTo>
                  <a:cubicBezTo>
                    <a:pt x="5346" y="127"/>
                    <a:pt x="5197" y="3"/>
                    <a:pt x="5027" y="3"/>
                  </a:cubicBezTo>
                  <a:cubicBezTo>
                    <a:pt x="4965" y="3"/>
                    <a:pt x="4900" y="20"/>
                    <a:pt x="4837" y="56"/>
                  </a:cubicBezTo>
                  <a:cubicBezTo>
                    <a:pt x="4818" y="17"/>
                    <a:pt x="4798" y="0"/>
                    <a:pt x="4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92;p62">
              <a:extLst>
                <a:ext uri="{FF2B5EF4-FFF2-40B4-BE49-F238E27FC236}">
                  <a16:creationId xmlns:a16="http://schemas.microsoft.com/office/drawing/2014/main" id="{3F6C748C-59A3-73AA-2231-5622FAA4ABC5}"/>
                </a:ext>
              </a:extLst>
            </p:cNvPr>
            <p:cNvSpPr/>
            <p:nvPr/>
          </p:nvSpPr>
          <p:spPr>
            <a:xfrm>
              <a:off x="4854475" y="4126700"/>
              <a:ext cx="253525" cy="212700"/>
            </a:xfrm>
            <a:custGeom>
              <a:avLst/>
              <a:gdLst/>
              <a:ahLst/>
              <a:cxnLst/>
              <a:rect l="l" t="t" r="r" b="b"/>
              <a:pathLst>
                <a:path w="10141" h="8508" extrusionOk="0">
                  <a:moveTo>
                    <a:pt x="3269" y="936"/>
                  </a:moveTo>
                  <a:cubicBezTo>
                    <a:pt x="5071" y="936"/>
                    <a:pt x="6605" y="3571"/>
                    <a:pt x="7406" y="4872"/>
                  </a:cubicBezTo>
                  <a:cubicBezTo>
                    <a:pt x="8039" y="5973"/>
                    <a:pt x="8640" y="7107"/>
                    <a:pt x="9340" y="8174"/>
                  </a:cubicBezTo>
                  <a:cubicBezTo>
                    <a:pt x="7906" y="7540"/>
                    <a:pt x="6472" y="6840"/>
                    <a:pt x="5071" y="6073"/>
                  </a:cubicBezTo>
                  <a:cubicBezTo>
                    <a:pt x="4403" y="5706"/>
                    <a:pt x="3770" y="5272"/>
                    <a:pt x="3169" y="4838"/>
                  </a:cubicBezTo>
                  <a:cubicBezTo>
                    <a:pt x="2235" y="4105"/>
                    <a:pt x="0" y="936"/>
                    <a:pt x="3269" y="936"/>
                  </a:cubicBezTo>
                  <a:close/>
                  <a:moveTo>
                    <a:pt x="2956" y="0"/>
                  </a:moveTo>
                  <a:cubicBezTo>
                    <a:pt x="2395" y="0"/>
                    <a:pt x="1845" y="192"/>
                    <a:pt x="1368" y="669"/>
                  </a:cubicBezTo>
                  <a:cubicBezTo>
                    <a:pt x="0" y="2070"/>
                    <a:pt x="1068" y="4071"/>
                    <a:pt x="2269" y="5105"/>
                  </a:cubicBezTo>
                  <a:cubicBezTo>
                    <a:pt x="4403" y="6873"/>
                    <a:pt x="6939" y="8041"/>
                    <a:pt x="9641" y="8508"/>
                  </a:cubicBezTo>
                  <a:cubicBezTo>
                    <a:pt x="9707" y="8508"/>
                    <a:pt x="9741" y="8474"/>
                    <a:pt x="9741" y="8408"/>
                  </a:cubicBezTo>
                  <a:cubicBezTo>
                    <a:pt x="10007" y="8374"/>
                    <a:pt x="10141" y="8141"/>
                    <a:pt x="10041" y="7907"/>
                  </a:cubicBezTo>
                  <a:cubicBezTo>
                    <a:pt x="8773" y="5639"/>
                    <a:pt x="7672" y="3071"/>
                    <a:pt x="5738" y="1303"/>
                  </a:cubicBezTo>
                  <a:cubicBezTo>
                    <a:pt x="5009" y="617"/>
                    <a:pt x="3964" y="0"/>
                    <a:pt x="29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93;p62">
              <a:extLst>
                <a:ext uri="{FF2B5EF4-FFF2-40B4-BE49-F238E27FC236}">
                  <a16:creationId xmlns:a16="http://schemas.microsoft.com/office/drawing/2014/main" id="{6CF3B0CC-0ABD-C6F3-CBA2-618B4638EC1B}"/>
                </a:ext>
              </a:extLst>
            </p:cNvPr>
            <p:cNvSpPr/>
            <p:nvPr/>
          </p:nvSpPr>
          <p:spPr>
            <a:xfrm>
              <a:off x="1965750" y="3398275"/>
              <a:ext cx="2893750" cy="1027475"/>
            </a:xfrm>
            <a:custGeom>
              <a:avLst/>
              <a:gdLst/>
              <a:ahLst/>
              <a:cxnLst/>
              <a:rect l="l" t="t" r="r" b="b"/>
              <a:pathLst>
                <a:path w="115750" h="41099" extrusionOk="0">
                  <a:moveTo>
                    <a:pt x="31310" y="1"/>
                  </a:moveTo>
                  <a:cubicBezTo>
                    <a:pt x="27439" y="1"/>
                    <a:pt x="23716" y="337"/>
                    <a:pt x="20481" y="1185"/>
                  </a:cubicBezTo>
                  <a:cubicBezTo>
                    <a:pt x="2535" y="5889"/>
                    <a:pt x="0" y="26870"/>
                    <a:pt x="18247" y="35276"/>
                  </a:cubicBezTo>
                  <a:cubicBezTo>
                    <a:pt x="28623" y="40080"/>
                    <a:pt x="59398" y="41098"/>
                    <a:pt x="83628" y="41098"/>
                  </a:cubicBezTo>
                  <a:cubicBezTo>
                    <a:pt x="101462" y="41098"/>
                    <a:pt x="115749" y="40547"/>
                    <a:pt x="115749" y="40547"/>
                  </a:cubicBezTo>
                  <a:lnTo>
                    <a:pt x="98704" y="15329"/>
                  </a:lnTo>
                  <a:cubicBezTo>
                    <a:pt x="98704" y="15329"/>
                    <a:pt x="91826" y="13706"/>
                    <a:pt x="82035" y="12296"/>
                  </a:cubicBezTo>
                  <a:lnTo>
                    <a:pt x="82035" y="12296"/>
                  </a:lnTo>
                  <a:lnTo>
                    <a:pt x="81959" y="6422"/>
                  </a:lnTo>
                  <a:lnTo>
                    <a:pt x="63212" y="4955"/>
                  </a:lnTo>
                  <a:cubicBezTo>
                    <a:pt x="63212" y="4955"/>
                    <a:pt x="46167" y="1"/>
                    <a:pt x="3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4;p62">
              <a:extLst>
                <a:ext uri="{FF2B5EF4-FFF2-40B4-BE49-F238E27FC236}">
                  <a16:creationId xmlns:a16="http://schemas.microsoft.com/office/drawing/2014/main" id="{A03CDC77-2CED-BC5E-CCA2-714E2D5F2848}"/>
                </a:ext>
              </a:extLst>
            </p:cNvPr>
            <p:cNvSpPr/>
            <p:nvPr/>
          </p:nvSpPr>
          <p:spPr>
            <a:xfrm>
              <a:off x="2915575" y="3626375"/>
              <a:ext cx="1102500" cy="80075"/>
            </a:xfrm>
            <a:custGeom>
              <a:avLst/>
              <a:gdLst/>
              <a:ahLst/>
              <a:cxnLst/>
              <a:rect l="l" t="t" r="r" b="b"/>
              <a:pathLst>
                <a:path w="44100" h="3203" extrusionOk="0">
                  <a:moveTo>
                    <a:pt x="2169" y="0"/>
                  </a:moveTo>
                  <a:cubicBezTo>
                    <a:pt x="2102" y="0"/>
                    <a:pt x="2102" y="67"/>
                    <a:pt x="2169" y="100"/>
                  </a:cubicBezTo>
                  <a:cubicBezTo>
                    <a:pt x="3237" y="301"/>
                    <a:pt x="4304" y="601"/>
                    <a:pt x="5371" y="801"/>
                  </a:cubicBezTo>
                  <a:lnTo>
                    <a:pt x="6339" y="968"/>
                  </a:lnTo>
                  <a:cubicBezTo>
                    <a:pt x="4237" y="1135"/>
                    <a:pt x="2169" y="1335"/>
                    <a:pt x="68" y="1568"/>
                  </a:cubicBezTo>
                  <a:cubicBezTo>
                    <a:pt x="1" y="1568"/>
                    <a:pt x="1" y="1668"/>
                    <a:pt x="68" y="1668"/>
                  </a:cubicBezTo>
                  <a:cubicBezTo>
                    <a:pt x="2903" y="1435"/>
                    <a:pt x="5738" y="1368"/>
                    <a:pt x="8574" y="1368"/>
                  </a:cubicBezTo>
                  <a:cubicBezTo>
                    <a:pt x="9291" y="1360"/>
                    <a:pt x="10002" y="1355"/>
                    <a:pt x="10709" y="1355"/>
                  </a:cubicBezTo>
                  <a:cubicBezTo>
                    <a:pt x="12831" y="1355"/>
                    <a:pt x="14920" y="1393"/>
                    <a:pt x="17046" y="1468"/>
                  </a:cubicBezTo>
                  <a:cubicBezTo>
                    <a:pt x="22717" y="1668"/>
                    <a:pt x="28421" y="2069"/>
                    <a:pt x="34092" y="2536"/>
                  </a:cubicBezTo>
                  <a:cubicBezTo>
                    <a:pt x="37294" y="2802"/>
                    <a:pt x="40497" y="3136"/>
                    <a:pt x="43699" y="3203"/>
                  </a:cubicBezTo>
                  <a:cubicBezTo>
                    <a:pt x="44032" y="3203"/>
                    <a:pt x="44099" y="2702"/>
                    <a:pt x="43766" y="2636"/>
                  </a:cubicBezTo>
                  <a:cubicBezTo>
                    <a:pt x="40997" y="2169"/>
                    <a:pt x="38162" y="1968"/>
                    <a:pt x="35360" y="1702"/>
                  </a:cubicBezTo>
                  <a:cubicBezTo>
                    <a:pt x="32524" y="1435"/>
                    <a:pt x="29655" y="1235"/>
                    <a:pt x="26820" y="1034"/>
                  </a:cubicBezTo>
                  <a:cubicBezTo>
                    <a:pt x="23207" y="802"/>
                    <a:pt x="19608" y="690"/>
                    <a:pt x="16004" y="690"/>
                  </a:cubicBezTo>
                  <a:cubicBezTo>
                    <a:pt x="13919" y="690"/>
                    <a:pt x="11832" y="728"/>
                    <a:pt x="9741" y="801"/>
                  </a:cubicBezTo>
                  <a:cubicBezTo>
                    <a:pt x="9208" y="801"/>
                    <a:pt x="8674" y="834"/>
                    <a:pt x="8173" y="868"/>
                  </a:cubicBezTo>
                  <a:cubicBezTo>
                    <a:pt x="8040" y="834"/>
                    <a:pt x="7907" y="834"/>
                    <a:pt x="7807" y="801"/>
                  </a:cubicBezTo>
                  <a:cubicBezTo>
                    <a:pt x="7540" y="734"/>
                    <a:pt x="7273" y="668"/>
                    <a:pt x="6973" y="634"/>
                  </a:cubicBezTo>
                  <a:cubicBezTo>
                    <a:pt x="6439" y="534"/>
                    <a:pt x="5939" y="467"/>
                    <a:pt x="5405" y="401"/>
                  </a:cubicBezTo>
                  <a:cubicBezTo>
                    <a:pt x="4337" y="267"/>
                    <a:pt x="3270" y="167"/>
                    <a:pt x="2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5;p62">
              <a:extLst>
                <a:ext uri="{FF2B5EF4-FFF2-40B4-BE49-F238E27FC236}">
                  <a16:creationId xmlns:a16="http://schemas.microsoft.com/office/drawing/2014/main" id="{AC3BDEA3-5024-3EEC-708F-246EE598975D}"/>
                </a:ext>
              </a:extLst>
            </p:cNvPr>
            <p:cNvSpPr/>
            <p:nvPr/>
          </p:nvSpPr>
          <p:spPr>
            <a:xfrm>
              <a:off x="4268225" y="3766150"/>
              <a:ext cx="388375" cy="633175"/>
            </a:xfrm>
            <a:custGeom>
              <a:avLst/>
              <a:gdLst/>
              <a:ahLst/>
              <a:cxnLst/>
              <a:rect l="l" t="t" r="r" b="b"/>
              <a:pathLst>
                <a:path w="15535" h="25327" extrusionOk="0">
                  <a:moveTo>
                    <a:pt x="68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334" y="947"/>
                    <a:pt x="4670" y="8353"/>
                    <a:pt x="5671" y="9987"/>
                  </a:cubicBezTo>
                  <a:cubicBezTo>
                    <a:pt x="7672" y="13290"/>
                    <a:pt x="9774" y="16492"/>
                    <a:pt x="11842" y="19761"/>
                  </a:cubicBezTo>
                  <a:cubicBezTo>
                    <a:pt x="12442" y="20695"/>
                    <a:pt x="13043" y="21595"/>
                    <a:pt x="13643" y="22529"/>
                  </a:cubicBezTo>
                  <a:cubicBezTo>
                    <a:pt x="14244" y="23430"/>
                    <a:pt x="14878" y="24331"/>
                    <a:pt x="15411" y="25298"/>
                  </a:cubicBezTo>
                  <a:cubicBezTo>
                    <a:pt x="15422" y="25319"/>
                    <a:pt x="15438" y="25327"/>
                    <a:pt x="15456" y="25327"/>
                  </a:cubicBezTo>
                  <a:cubicBezTo>
                    <a:pt x="15494" y="25327"/>
                    <a:pt x="15534" y="25288"/>
                    <a:pt x="15511" y="25265"/>
                  </a:cubicBezTo>
                  <a:cubicBezTo>
                    <a:pt x="14477" y="23630"/>
                    <a:pt x="13543" y="21929"/>
                    <a:pt x="12609" y="20261"/>
                  </a:cubicBezTo>
                  <a:cubicBezTo>
                    <a:pt x="11642" y="18627"/>
                    <a:pt x="10641" y="16925"/>
                    <a:pt x="9674" y="15258"/>
                  </a:cubicBezTo>
                  <a:cubicBezTo>
                    <a:pt x="7739" y="11955"/>
                    <a:pt x="801" y="814"/>
                    <a:pt x="100" y="13"/>
                  </a:cubicBezTo>
                  <a:cubicBezTo>
                    <a:pt x="91" y="4"/>
                    <a:pt x="80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96;p62">
              <a:extLst>
                <a:ext uri="{FF2B5EF4-FFF2-40B4-BE49-F238E27FC236}">
                  <a16:creationId xmlns:a16="http://schemas.microsoft.com/office/drawing/2014/main" id="{7A250750-C9A9-CFD8-B2F2-B799B9B30F23}"/>
                </a:ext>
              </a:extLst>
            </p:cNvPr>
            <p:cNvSpPr/>
            <p:nvPr/>
          </p:nvSpPr>
          <p:spPr>
            <a:xfrm>
              <a:off x="2313600" y="3689725"/>
              <a:ext cx="1631075" cy="1024775"/>
            </a:xfrm>
            <a:custGeom>
              <a:avLst/>
              <a:gdLst/>
              <a:ahLst/>
              <a:cxnLst/>
              <a:rect l="l" t="t" r="r" b="b"/>
              <a:pathLst>
                <a:path w="65243" h="40991" extrusionOk="0">
                  <a:moveTo>
                    <a:pt x="28621" y="1"/>
                  </a:moveTo>
                  <a:cubicBezTo>
                    <a:pt x="28619" y="1"/>
                    <a:pt x="28618" y="1"/>
                    <a:pt x="28617" y="2"/>
                  </a:cubicBezTo>
                  <a:cubicBezTo>
                    <a:pt x="26782" y="735"/>
                    <a:pt x="863" y="36961"/>
                    <a:pt x="396" y="38496"/>
                  </a:cubicBezTo>
                  <a:cubicBezTo>
                    <a:pt x="1" y="39767"/>
                    <a:pt x="3051" y="40991"/>
                    <a:pt x="5271" y="40991"/>
                  </a:cubicBezTo>
                  <a:cubicBezTo>
                    <a:pt x="5672" y="40991"/>
                    <a:pt x="6046" y="40951"/>
                    <a:pt x="6367" y="40864"/>
                  </a:cubicBezTo>
                  <a:cubicBezTo>
                    <a:pt x="7135" y="40631"/>
                    <a:pt x="9903" y="39130"/>
                    <a:pt x="13039" y="37395"/>
                  </a:cubicBezTo>
                  <a:cubicBezTo>
                    <a:pt x="18076" y="34560"/>
                    <a:pt x="23613" y="31124"/>
                    <a:pt x="23613" y="31124"/>
                  </a:cubicBezTo>
                  <a:lnTo>
                    <a:pt x="65243" y="30890"/>
                  </a:lnTo>
                  <a:lnTo>
                    <a:pt x="64275" y="3337"/>
                  </a:lnTo>
                  <a:cubicBezTo>
                    <a:pt x="64275" y="3337"/>
                    <a:pt x="43992" y="8192"/>
                    <a:pt x="41336" y="8192"/>
                  </a:cubicBezTo>
                  <a:cubicBezTo>
                    <a:pt x="41181" y="8192"/>
                    <a:pt x="41086" y="8176"/>
                    <a:pt x="41059" y="8141"/>
                  </a:cubicBezTo>
                  <a:cubicBezTo>
                    <a:pt x="41059" y="8141"/>
                    <a:pt x="28964" y="1"/>
                    <a:pt x="28621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97;p62">
              <a:extLst>
                <a:ext uri="{FF2B5EF4-FFF2-40B4-BE49-F238E27FC236}">
                  <a16:creationId xmlns:a16="http://schemas.microsoft.com/office/drawing/2014/main" id="{4A7425EC-BC9B-C7E9-F395-7969F75C73E6}"/>
                </a:ext>
              </a:extLst>
            </p:cNvPr>
            <p:cNvSpPr/>
            <p:nvPr/>
          </p:nvSpPr>
          <p:spPr>
            <a:xfrm>
              <a:off x="2313625" y="3689725"/>
              <a:ext cx="1168225" cy="1024825"/>
            </a:xfrm>
            <a:custGeom>
              <a:avLst/>
              <a:gdLst/>
              <a:ahLst/>
              <a:cxnLst/>
              <a:rect l="l" t="t" r="r" b="b"/>
              <a:pathLst>
                <a:path w="46729" h="40993" extrusionOk="0">
                  <a:moveTo>
                    <a:pt x="28620" y="1"/>
                  </a:moveTo>
                  <a:cubicBezTo>
                    <a:pt x="28618" y="1"/>
                    <a:pt x="28617" y="1"/>
                    <a:pt x="28616" y="2"/>
                  </a:cubicBezTo>
                  <a:cubicBezTo>
                    <a:pt x="26781" y="735"/>
                    <a:pt x="862" y="36961"/>
                    <a:pt x="395" y="38496"/>
                  </a:cubicBezTo>
                  <a:cubicBezTo>
                    <a:pt x="1" y="39792"/>
                    <a:pt x="3034" y="40993"/>
                    <a:pt x="5212" y="40993"/>
                  </a:cubicBezTo>
                  <a:cubicBezTo>
                    <a:pt x="5612" y="40993"/>
                    <a:pt x="5984" y="40952"/>
                    <a:pt x="6300" y="40864"/>
                  </a:cubicBezTo>
                  <a:cubicBezTo>
                    <a:pt x="7100" y="40631"/>
                    <a:pt x="9869" y="39163"/>
                    <a:pt x="12971" y="37395"/>
                  </a:cubicBezTo>
                  <a:lnTo>
                    <a:pt x="13004" y="37395"/>
                  </a:lnTo>
                  <a:cubicBezTo>
                    <a:pt x="18075" y="34560"/>
                    <a:pt x="23612" y="31124"/>
                    <a:pt x="23612" y="31124"/>
                  </a:cubicBezTo>
                  <a:lnTo>
                    <a:pt x="32885" y="31057"/>
                  </a:lnTo>
                  <a:lnTo>
                    <a:pt x="46728" y="7307"/>
                  </a:lnTo>
                  <a:lnTo>
                    <a:pt x="46728" y="7307"/>
                  </a:lnTo>
                  <a:cubicBezTo>
                    <a:pt x="44145" y="7829"/>
                    <a:pt x="42083" y="8193"/>
                    <a:pt x="41343" y="8193"/>
                  </a:cubicBezTo>
                  <a:cubicBezTo>
                    <a:pt x="41185" y="8193"/>
                    <a:pt x="41087" y="8176"/>
                    <a:pt x="41058" y="8141"/>
                  </a:cubicBezTo>
                  <a:cubicBezTo>
                    <a:pt x="41058" y="8141"/>
                    <a:pt x="28963" y="1"/>
                    <a:pt x="28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98;p62">
              <a:extLst>
                <a:ext uri="{FF2B5EF4-FFF2-40B4-BE49-F238E27FC236}">
                  <a16:creationId xmlns:a16="http://schemas.microsoft.com/office/drawing/2014/main" id="{752BB50A-081C-5A72-D44E-5D9264B77A17}"/>
                </a:ext>
              </a:extLst>
            </p:cNvPr>
            <p:cNvSpPr/>
            <p:nvPr/>
          </p:nvSpPr>
          <p:spPr>
            <a:xfrm>
              <a:off x="2306950" y="3689400"/>
              <a:ext cx="1033125" cy="1028650"/>
            </a:xfrm>
            <a:custGeom>
              <a:avLst/>
              <a:gdLst/>
              <a:ahLst/>
              <a:cxnLst/>
              <a:rect l="l" t="t" r="r" b="b"/>
              <a:pathLst>
                <a:path w="41325" h="41146" extrusionOk="0">
                  <a:moveTo>
                    <a:pt x="28912" y="0"/>
                  </a:moveTo>
                  <a:cubicBezTo>
                    <a:pt x="28873" y="0"/>
                    <a:pt x="28841" y="5"/>
                    <a:pt x="28816" y="15"/>
                  </a:cubicBezTo>
                  <a:cubicBezTo>
                    <a:pt x="26948" y="782"/>
                    <a:pt x="896" y="36974"/>
                    <a:pt x="396" y="38542"/>
                  </a:cubicBezTo>
                  <a:cubicBezTo>
                    <a:pt x="1" y="39868"/>
                    <a:pt x="3112" y="41146"/>
                    <a:pt x="5373" y="41146"/>
                  </a:cubicBezTo>
                  <a:cubicBezTo>
                    <a:pt x="5786" y="41146"/>
                    <a:pt x="6170" y="41103"/>
                    <a:pt x="6500" y="41011"/>
                  </a:cubicBezTo>
                  <a:cubicBezTo>
                    <a:pt x="8668" y="40410"/>
                    <a:pt x="24513" y="31470"/>
                    <a:pt x="24513" y="31470"/>
                  </a:cubicBezTo>
                  <a:lnTo>
                    <a:pt x="41325" y="8154"/>
                  </a:lnTo>
                  <a:cubicBezTo>
                    <a:pt x="35698" y="3395"/>
                    <a:pt x="29947" y="0"/>
                    <a:pt x="28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99;p62">
              <a:extLst>
                <a:ext uri="{FF2B5EF4-FFF2-40B4-BE49-F238E27FC236}">
                  <a16:creationId xmlns:a16="http://schemas.microsoft.com/office/drawing/2014/main" id="{F825C033-EF84-5F6E-5EB9-8B1760DEF3BE}"/>
                </a:ext>
              </a:extLst>
            </p:cNvPr>
            <p:cNvSpPr/>
            <p:nvPr/>
          </p:nvSpPr>
          <p:spPr>
            <a:xfrm>
              <a:off x="2358600" y="3747775"/>
              <a:ext cx="659350" cy="920300"/>
            </a:xfrm>
            <a:custGeom>
              <a:avLst/>
              <a:gdLst/>
              <a:ahLst/>
              <a:cxnLst/>
              <a:rect l="l" t="t" r="r" b="b"/>
              <a:pathLst>
                <a:path w="26374" h="36812" extrusionOk="0">
                  <a:moveTo>
                    <a:pt x="26344" y="1"/>
                  </a:moveTo>
                  <a:cubicBezTo>
                    <a:pt x="26336" y="1"/>
                    <a:pt x="26326" y="5"/>
                    <a:pt x="26316" y="15"/>
                  </a:cubicBezTo>
                  <a:cubicBezTo>
                    <a:pt x="21713" y="5819"/>
                    <a:pt x="4234" y="30470"/>
                    <a:pt x="64" y="36641"/>
                  </a:cubicBezTo>
                  <a:cubicBezTo>
                    <a:pt x="1" y="36746"/>
                    <a:pt x="18" y="36812"/>
                    <a:pt x="64" y="36812"/>
                  </a:cubicBezTo>
                  <a:cubicBezTo>
                    <a:pt x="91" y="36812"/>
                    <a:pt x="127" y="36790"/>
                    <a:pt x="164" y="36741"/>
                  </a:cubicBezTo>
                  <a:cubicBezTo>
                    <a:pt x="4667" y="30770"/>
                    <a:pt x="22347" y="6319"/>
                    <a:pt x="26350" y="48"/>
                  </a:cubicBezTo>
                  <a:cubicBezTo>
                    <a:pt x="26373" y="24"/>
                    <a:pt x="26363" y="1"/>
                    <a:pt x="26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00;p62">
              <a:extLst>
                <a:ext uri="{FF2B5EF4-FFF2-40B4-BE49-F238E27FC236}">
                  <a16:creationId xmlns:a16="http://schemas.microsoft.com/office/drawing/2014/main" id="{555008A2-6016-F94B-BBE9-117EC3155E14}"/>
                </a:ext>
              </a:extLst>
            </p:cNvPr>
            <p:cNvSpPr/>
            <p:nvPr/>
          </p:nvSpPr>
          <p:spPr>
            <a:xfrm>
              <a:off x="2513800" y="4470075"/>
              <a:ext cx="66575" cy="210625"/>
            </a:xfrm>
            <a:custGeom>
              <a:avLst/>
              <a:gdLst/>
              <a:ahLst/>
              <a:cxnLst/>
              <a:rect l="l" t="t" r="r" b="b"/>
              <a:pathLst>
                <a:path w="2663" h="8425" extrusionOk="0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129" y="2145"/>
                    <a:pt x="2662" y="5814"/>
                    <a:pt x="1128" y="8349"/>
                  </a:cubicBezTo>
                  <a:cubicBezTo>
                    <a:pt x="1101" y="8376"/>
                    <a:pt x="1139" y="8425"/>
                    <a:pt x="1173" y="8425"/>
                  </a:cubicBezTo>
                  <a:cubicBezTo>
                    <a:pt x="1181" y="8425"/>
                    <a:pt x="1188" y="8422"/>
                    <a:pt x="1195" y="8416"/>
                  </a:cubicBezTo>
                  <a:cubicBezTo>
                    <a:pt x="2229" y="7048"/>
                    <a:pt x="2629" y="5347"/>
                    <a:pt x="2329" y="3713"/>
                  </a:cubicBezTo>
                  <a:cubicBezTo>
                    <a:pt x="2062" y="2345"/>
                    <a:pt x="1361" y="877"/>
                    <a:pt x="61" y="10"/>
                  </a:cubicBezTo>
                  <a:cubicBezTo>
                    <a:pt x="54" y="3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01;p62">
              <a:extLst>
                <a:ext uri="{FF2B5EF4-FFF2-40B4-BE49-F238E27FC236}">
                  <a16:creationId xmlns:a16="http://schemas.microsoft.com/office/drawing/2014/main" id="{9E1731E0-D794-9780-B25E-463A82F234A5}"/>
                </a:ext>
              </a:extLst>
            </p:cNvPr>
            <p:cNvSpPr/>
            <p:nvPr/>
          </p:nvSpPr>
          <p:spPr>
            <a:xfrm>
              <a:off x="2860250" y="4291650"/>
              <a:ext cx="82875" cy="223100"/>
            </a:xfrm>
            <a:custGeom>
              <a:avLst/>
              <a:gdLst/>
              <a:ahLst/>
              <a:cxnLst/>
              <a:rect l="l" t="t" r="r" b="b"/>
              <a:pathLst>
                <a:path w="3315" h="8924" extrusionOk="0">
                  <a:moveTo>
                    <a:pt x="2339" y="0"/>
                  </a:moveTo>
                  <a:cubicBezTo>
                    <a:pt x="2290" y="0"/>
                    <a:pt x="2234" y="48"/>
                    <a:pt x="2214" y="108"/>
                  </a:cubicBezTo>
                  <a:cubicBezTo>
                    <a:pt x="1814" y="3011"/>
                    <a:pt x="1080" y="5913"/>
                    <a:pt x="46" y="8681"/>
                  </a:cubicBezTo>
                  <a:cubicBezTo>
                    <a:pt x="0" y="8818"/>
                    <a:pt x="110" y="8924"/>
                    <a:pt x="227" y="8924"/>
                  </a:cubicBezTo>
                  <a:cubicBezTo>
                    <a:pt x="281" y="8924"/>
                    <a:pt x="337" y="8901"/>
                    <a:pt x="379" y="8848"/>
                  </a:cubicBezTo>
                  <a:cubicBezTo>
                    <a:pt x="2147" y="6446"/>
                    <a:pt x="3315" y="3011"/>
                    <a:pt x="2414" y="75"/>
                  </a:cubicBezTo>
                  <a:cubicBezTo>
                    <a:pt x="2401" y="22"/>
                    <a:pt x="2371" y="0"/>
                    <a:pt x="2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02;p62">
              <a:extLst>
                <a:ext uri="{FF2B5EF4-FFF2-40B4-BE49-F238E27FC236}">
                  <a16:creationId xmlns:a16="http://schemas.microsoft.com/office/drawing/2014/main" id="{1DCF7308-323A-6101-1E5A-DA072D10061B}"/>
                </a:ext>
              </a:extLst>
            </p:cNvPr>
            <p:cNvSpPr/>
            <p:nvPr/>
          </p:nvSpPr>
          <p:spPr>
            <a:xfrm>
              <a:off x="2808550" y="4325350"/>
              <a:ext cx="82875" cy="222750"/>
            </a:xfrm>
            <a:custGeom>
              <a:avLst/>
              <a:gdLst/>
              <a:ahLst/>
              <a:cxnLst/>
              <a:rect l="l" t="t" r="r" b="b"/>
              <a:pathLst>
                <a:path w="3315" h="8910" extrusionOk="0">
                  <a:moveTo>
                    <a:pt x="2324" y="1"/>
                  </a:moveTo>
                  <a:cubicBezTo>
                    <a:pt x="2270" y="1"/>
                    <a:pt x="2214" y="37"/>
                    <a:pt x="2214" y="95"/>
                  </a:cubicBezTo>
                  <a:cubicBezTo>
                    <a:pt x="1780" y="3030"/>
                    <a:pt x="1046" y="5899"/>
                    <a:pt x="46" y="8668"/>
                  </a:cubicBezTo>
                  <a:cubicBezTo>
                    <a:pt x="0" y="8804"/>
                    <a:pt x="110" y="8910"/>
                    <a:pt x="227" y="8910"/>
                  </a:cubicBezTo>
                  <a:cubicBezTo>
                    <a:pt x="281" y="8910"/>
                    <a:pt x="337" y="8887"/>
                    <a:pt x="379" y="8834"/>
                  </a:cubicBezTo>
                  <a:cubicBezTo>
                    <a:pt x="2147" y="6433"/>
                    <a:pt x="3315" y="2997"/>
                    <a:pt x="2414" y="61"/>
                  </a:cubicBezTo>
                  <a:cubicBezTo>
                    <a:pt x="2400" y="19"/>
                    <a:pt x="2363" y="1"/>
                    <a:pt x="2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03;p62">
              <a:extLst>
                <a:ext uri="{FF2B5EF4-FFF2-40B4-BE49-F238E27FC236}">
                  <a16:creationId xmlns:a16="http://schemas.microsoft.com/office/drawing/2014/main" id="{41F67460-E950-DB80-6C6B-48F85C0FB40D}"/>
                </a:ext>
              </a:extLst>
            </p:cNvPr>
            <p:cNvSpPr/>
            <p:nvPr/>
          </p:nvSpPr>
          <p:spPr>
            <a:xfrm>
              <a:off x="2756000" y="4359200"/>
              <a:ext cx="83725" cy="223100"/>
            </a:xfrm>
            <a:custGeom>
              <a:avLst/>
              <a:gdLst/>
              <a:ahLst/>
              <a:cxnLst/>
              <a:rect l="l" t="t" r="r" b="b"/>
              <a:pathLst>
                <a:path w="3349" h="8924" extrusionOk="0">
                  <a:moveTo>
                    <a:pt x="2361" y="0"/>
                  </a:moveTo>
                  <a:cubicBezTo>
                    <a:pt x="2302" y="0"/>
                    <a:pt x="2234" y="48"/>
                    <a:pt x="2214" y="108"/>
                  </a:cubicBezTo>
                  <a:cubicBezTo>
                    <a:pt x="1814" y="3010"/>
                    <a:pt x="1080" y="5879"/>
                    <a:pt x="46" y="8681"/>
                  </a:cubicBezTo>
                  <a:cubicBezTo>
                    <a:pt x="1" y="8818"/>
                    <a:pt x="111" y="8924"/>
                    <a:pt x="228" y="8924"/>
                  </a:cubicBezTo>
                  <a:cubicBezTo>
                    <a:pt x="282" y="8924"/>
                    <a:pt x="337" y="8901"/>
                    <a:pt x="380" y="8848"/>
                  </a:cubicBezTo>
                  <a:cubicBezTo>
                    <a:pt x="2181" y="6446"/>
                    <a:pt x="3348" y="3010"/>
                    <a:pt x="2448" y="75"/>
                  </a:cubicBezTo>
                  <a:cubicBezTo>
                    <a:pt x="2434" y="22"/>
                    <a:pt x="2400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04;p62">
              <a:extLst>
                <a:ext uri="{FF2B5EF4-FFF2-40B4-BE49-F238E27FC236}">
                  <a16:creationId xmlns:a16="http://schemas.microsoft.com/office/drawing/2014/main" id="{8D963C6C-B7A9-1DB6-597E-87EB1E04B4B6}"/>
                </a:ext>
              </a:extLst>
            </p:cNvPr>
            <p:cNvSpPr/>
            <p:nvPr/>
          </p:nvSpPr>
          <p:spPr>
            <a:xfrm>
              <a:off x="2703725" y="4392900"/>
              <a:ext cx="83450" cy="223125"/>
            </a:xfrm>
            <a:custGeom>
              <a:avLst/>
              <a:gdLst/>
              <a:ahLst/>
              <a:cxnLst/>
              <a:rect l="l" t="t" r="r" b="b"/>
              <a:pathLst>
                <a:path w="3338" h="8925" extrusionOk="0">
                  <a:moveTo>
                    <a:pt x="2347" y="1"/>
                  </a:moveTo>
                  <a:cubicBezTo>
                    <a:pt x="2293" y="1"/>
                    <a:pt x="2237" y="37"/>
                    <a:pt x="2237" y="95"/>
                  </a:cubicBezTo>
                  <a:cubicBezTo>
                    <a:pt x="1837" y="3030"/>
                    <a:pt x="1103" y="5899"/>
                    <a:pt x="69" y="8668"/>
                  </a:cubicBezTo>
                  <a:cubicBezTo>
                    <a:pt x="1" y="8804"/>
                    <a:pt x="118" y="8925"/>
                    <a:pt x="242" y="8925"/>
                  </a:cubicBezTo>
                  <a:cubicBezTo>
                    <a:pt x="300" y="8925"/>
                    <a:pt x="360" y="8898"/>
                    <a:pt x="403" y="8834"/>
                  </a:cubicBezTo>
                  <a:cubicBezTo>
                    <a:pt x="2170" y="6433"/>
                    <a:pt x="3338" y="2997"/>
                    <a:pt x="2437" y="61"/>
                  </a:cubicBezTo>
                  <a:cubicBezTo>
                    <a:pt x="2423" y="19"/>
                    <a:pt x="2386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05;p62">
              <a:extLst>
                <a:ext uri="{FF2B5EF4-FFF2-40B4-BE49-F238E27FC236}">
                  <a16:creationId xmlns:a16="http://schemas.microsoft.com/office/drawing/2014/main" id="{21BC3B14-B55F-330E-2063-708FA1244587}"/>
                </a:ext>
              </a:extLst>
            </p:cNvPr>
            <p:cNvSpPr/>
            <p:nvPr/>
          </p:nvSpPr>
          <p:spPr>
            <a:xfrm>
              <a:off x="2991775" y="3788825"/>
              <a:ext cx="177275" cy="129600"/>
            </a:xfrm>
            <a:custGeom>
              <a:avLst/>
              <a:gdLst/>
              <a:ahLst/>
              <a:cxnLst/>
              <a:rect l="l" t="t" r="r" b="b"/>
              <a:pathLst>
                <a:path w="7091" h="5184" extrusionOk="0">
                  <a:moveTo>
                    <a:pt x="3405" y="1"/>
                  </a:moveTo>
                  <a:cubicBezTo>
                    <a:pt x="2690" y="1"/>
                    <a:pt x="1969" y="315"/>
                    <a:pt x="1423" y="1074"/>
                  </a:cubicBezTo>
                  <a:cubicBezTo>
                    <a:pt x="1" y="3051"/>
                    <a:pt x="1835" y="5184"/>
                    <a:pt x="3705" y="5184"/>
                  </a:cubicBezTo>
                  <a:cubicBezTo>
                    <a:pt x="4423" y="5184"/>
                    <a:pt x="5146" y="4869"/>
                    <a:pt x="5693" y="4110"/>
                  </a:cubicBezTo>
                  <a:cubicBezTo>
                    <a:pt x="7090" y="2134"/>
                    <a:pt x="5267" y="1"/>
                    <a:pt x="3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06;p62">
              <a:extLst>
                <a:ext uri="{FF2B5EF4-FFF2-40B4-BE49-F238E27FC236}">
                  <a16:creationId xmlns:a16="http://schemas.microsoft.com/office/drawing/2014/main" id="{DEC6A4E7-7EF6-8AB5-D48A-174887C68671}"/>
                </a:ext>
              </a:extLst>
            </p:cNvPr>
            <p:cNvSpPr/>
            <p:nvPr/>
          </p:nvSpPr>
          <p:spPr>
            <a:xfrm>
              <a:off x="2880550" y="4420550"/>
              <a:ext cx="154325" cy="276275"/>
            </a:xfrm>
            <a:custGeom>
              <a:avLst/>
              <a:gdLst/>
              <a:ahLst/>
              <a:cxnLst/>
              <a:rect l="l" t="t" r="r" b="b"/>
              <a:pathLst>
                <a:path w="6173" h="11051" extrusionOk="0">
                  <a:moveTo>
                    <a:pt x="1135" y="456"/>
                  </a:moveTo>
                  <a:lnTo>
                    <a:pt x="1135" y="456"/>
                  </a:lnTo>
                  <a:cubicBezTo>
                    <a:pt x="2069" y="1757"/>
                    <a:pt x="2936" y="3058"/>
                    <a:pt x="3770" y="4426"/>
                  </a:cubicBezTo>
                  <a:cubicBezTo>
                    <a:pt x="4137" y="5093"/>
                    <a:pt x="4471" y="5794"/>
                    <a:pt x="4771" y="6527"/>
                  </a:cubicBezTo>
                  <a:cubicBezTo>
                    <a:pt x="5102" y="7436"/>
                    <a:pt x="5387" y="10211"/>
                    <a:pt x="3879" y="10211"/>
                  </a:cubicBezTo>
                  <a:cubicBezTo>
                    <a:pt x="3561" y="10211"/>
                    <a:pt x="3164" y="10087"/>
                    <a:pt x="2670" y="9796"/>
                  </a:cubicBezTo>
                  <a:cubicBezTo>
                    <a:pt x="1102" y="8862"/>
                    <a:pt x="1135" y="5794"/>
                    <a:pt x="1135" y="4293"/>
                  </a:cubicBezTo>
                  <a:cubicBezTo>
                    <a:pt x="1135" y="3025"/>
                    <a:pt x="1202" y="1757"/>
                    <a:pt x="1135" y="456"/>
                  </a:cubicBezTo>
                  <a:close/>
                  <a:moveTo>
                    <a:pt x="984" y="1"/>
                  </a:moveTo>
                  <a:cubicBezTo>
                    <a:pt x="958" y="1"/>
                    <a:pt x="935" y="17"/>
                    <a:pt x="935" y="56"/>
                  </a:cubicBezTo>
                  <a:cubicBezTo>
                    <a:pt x="882" y="34"/>
                    <a:pt x="828" y="23"/>
                    <a:pt x="775" y="23"/>
                  </a:cubicBezTo>
                  <a:cubicBezTo>
                    <a:pt x="593" y="23"/>
                    <a:pt x="427" y="150"/>
                    <a:pt x="401" y="356"/>
                  </a:cubicBezTo>
                  <a:cubicBezTo>
                    <a:pt x="368" y="2925"/>
                    <a:pt x="1" y="5694"/>
                    <a:pt x="735" y="8229"/>
                  </a:cubicBezTo>
                  <a:cubicBezTo>
                    <a:pt x="1147" y="9523"/>
                    <a:pt x="2103" y="11051"/>
                    <a:pt x="3559" y="11051"/>
                  </a:cubicBezTo>
                  <a:cubicBezTo>
                    <a:pt x="3754" y="11051"/>
                    <a:pt x="3958" y="11023"/>
                    <a:pt x="4171" y="10964"/>
                  </a:cubicBezTo>
                  <a:cubicBezTo>
                    <a:pt x="6072" y="10497"/>
                    <a:pt x="6172" y="8229"/>
                    <a:pt x="5672" y="6694"/>
                  </a:cubicBezTo>
                  <a:cubicBezTo>
                    <a:pt x="4738" y="4092"/>
                    <a:pt x="3137" y="1791"/>
                    <a:pt x="1035" y="23"/>
                  </a:cubicBezTo>
                  <a:cubicBezTo>
                    <a:pt x="1021" y="9"/>
                    <a:pt x="1002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07;p62">
              <a:extLst>
                <a:ext uri="{FF2B5EF4-FFF2-40B4-BE49-F238E27FC236}">
                  <a16:creationId xmlns:a16="http://schemas.microsoft.com/office/drawing/2014/main" id="{B34F24A7-9734-2482-FEE9-F1E97E77C418}"/>
                </a:ext>
              </a:extLst>
            </p:cNvPr>
            <p:cNvSpPr/>
            <p:nvPr/>
          </p:nvSpPr>
          <p:spPr>
            <a:xfrm>
              <a:off x="2890575" y="4218425"/>
              <a:ext cx="246025" cy="220225"/>
            </a:xfrm>
            <a:custGeom>
              <a:avLst/>
              <a:gdLst/>
              <a:ahLst/>
              <a:cxnLst/>
              <a:rect l="l" t="t" r="r" b="b"/>
              <a:pathLst>
                <a:path w="9841" h="8809" extrusionOk="0">
                  <a:moveTo>
                    <a:pt x="6729" y="932"/>
                  </a:moveTo>
                  <a:cubicBezTo>
                    <a:pt x="9723" y="932"/>
                    <a:pt x="7688" y="4054"/>
                    <a:pt x="6805" y="4839"/>
                  </a:cubicBezTo>
                  <a:cubicBezTo>
                    <a:pt x="6238" y="5306"/>
                    <a:pt x="5604" y="5773"/>
                    <a:pt x="4970" y="6173"/>
                  </a:cubicBezTo>
                  <a:cubicBezTo>
                    <a:pt x="3603" y="7007"/>
                    <a:pt x="2235" y="7774"/>
                    <a:pt x="801" y="8441"/>
                  </a:cubicBezTo>
                  <a:cubicBezTo>
                    <a:pt x="1435" y="7341"/>
                    <a:pt x="2002" y="6206"/>
                    <a:pt x="2602" y="5072"/>
                  </a:cubicBezTo>
                  <a:cubicBezTo>
                    <a:pt x="3303" y="3738"/>
                    <a:pt x="4737" y="1036"/>
                    <a:pt x="6538" y="936"/>
                  </a:cubicBezTo>
                  <a:cubicBezTo>
                    <a:pt x="6604" y="933"/>
                    <a:pt x="6668" y="932"/>
                    <a:pt x="6729" y="932"/>
                  </a:cubicBezTo>
                  <a:close/>
                  <a:moveTo>
                    <a:pt x="6948" y="1"/>
                  </a:moveTo>
                  <a:cubicBezTo>
                    <a:pt x="5902" y="1"/>
                    <a:pt x="4821" y="696"/>
                    <a:pt x="4103" y="1436"/>
                  </a:cubicBezTo>
                  <a:cubicBezTo>
                    <a:pt x="2235" y="3304"/>
                    <a:pt x="1268" y="5906"/>
                    <a:pt x="100" y="8241"/>
                  </a:cubicBezTo>
                  <a:cubicBezTo>
                    <a:pt x="0" y="8441"/>
                    <a:pt x="167" y="8708"/>
                    <a:pt x="401" y="8742"/>
                  </a:cubicBezTo>
                  <a:cubicBezTo>
                    <a:pt x="401" y="8775"/>
                    <a:pt x="467" y="8808"/>
                    <a:pt x="501" y="8808"/>
                  </a:cubicBezTo>
                  <a:cubicBezTo>
                    <a:pt x="3203" y="8208"/>
                    <a:pt x="5704" y="6940"/>
                    <a:pt x="7739" y="5072"/>
                  </a:cubicBezTo>
                  <a:cubicBezTo>
                    <a:pt x="8907" y="3971"/>
                    <a:pt x="9841" y="1903"/>
                    <a:pt x="8406" y="569"/>
                  </a:cubicBezTo>
                  <a:cubicBezTo>
                    <a:pt x="7959" y="165"/>
                    <a:pt x="7457" y="1"/>
                    <a:pt x="6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08;p62">
              <a:extLst>
                <a:ext uri="{FF2B5EF4-FFF2-40B4-BE49-F238E27FC236}">
                  <a16:creationId xmlns:a16="http://schemas.microsoft.com/office/drawing/2014/main" id="{137FBE70-ED72-81A6-A679-2C24638D59CC}"/>
                </a:ext>
              </a:extLst>
            </p:cNvPr>
            <p:cNvSpPr/>
            <p:nvPr/>
          </p:nvSpPr>
          <p:spPr>
            <a:xfrm>
              <a:off x="3164100" y="3367900"/>
              <a:ext cx="2653575" cy="1154975"/>
            </a:xfrm>
            <a:custGeom>
              <a:avLst/>
              <a:gdLst/>
              <a:ahLst/>
              <a:cxnLst/>
              <a:rect l="l" t="t" r="r" b="b"/>
              <a:pathLst>
                <a:path w="106143" h="46199" extrusionOk="0">
                  <a:moveTo>
                    <a:pt x="78018" y="0"/>
                  </a:moveTo>
                  <a:cubicBezTo>
                    <a:pt x="64053" y="0"/>
                    <a:pt x="49969" y="7237"/>
                    <a:pt x="49969" y="7237"/>
                  </a:cubicBezTo>
                  <a:lnTo>
                    <a:pt x="31289" y="7737"/>
                  </a:lnTo>
                  <a:lnTo>
                    <a:pt x="31488" y="14853"/>
                  </a:lnTo>
                  <a:lnTo>
                    <a:pt x="31488" y="14853"/>
                  </a:lnTo>
                  <a:cubicBezTo>
                    <a:pt x="22151" y="16347"/>
                    <a:pt x="15712" y="17878"/>
                    <a:pt x="15712" y="17878"/>
                  </a:cubicBezTo>
                  <a:lnTo>
                    <a:pt x="0" y="46198"/>
                  </a:lnTo>
                  <a:cubicBezTo>
                    <a:pt x="0" y="46198"/>
                    <a:pt x="76055" y="46132"/>
                    <a:pt x="92867" y="35524"/>
                  </a:cubicBezTo>
                  <a:cubicBezTo>
                    <a:pt x="106143" y="27151"/>
                    <a:pt x="103207" y="4569"/>
                    <a:pt x="85061" y="699"/>
                  </a:cubicBezTo>
                  <a:cubicBezTo>
                    <a:pt x="82763" y="210"/>
                    <a:pt x="80392" y="0"/>
                    <a:pt x="78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09;p62">
              <a:extLst>
                <a:ext uri="{FF2B5EF4-FFF2-40B4-BE49-F238E27FC236}">
                  <a16:creationId xmlns:a16="http://schemas.microsoft.com/office/drawing/2014/main" id="{2DE887AE-5D04-DE09-DA37-B6EA1808ADC1}"/>
                </a:ext>
              </a:extLst>
            </p:cNvPr>
            <p:cNvSpPr/>
            <p:nvPr/>
          </p:nvSpPr>
          <p:spPr>
            <a:xfrm>
              <a:off x="3528900" y="3620525"/>
              <a:ext cx="1516575" cy="243250"/>
            </a:xfrm>
            <a:custGeom>
              <a:avLst/>
              <a:gdLst/>
              <a:ahLst/>
              <a:cxnLst/>
              <a:rect l="l" t="t" r="r" b="b"/>
              <a:pathLst>
                <a:path w="60663" h="9730" extrusionOk="0">
                  <a:moveTo>
                    <a:pt x="58427" y="1"/>
                  </a:moveTo>
                  <a:cubicBezTo>
                    <a:pt x="57360" y="234"/>
                    <a:pt x="56292" y="368"/>
                    <a:pt x="55225" y="568"/>
                  </a:cubicBezTo>
                  <a:cubicBezTo>
                    <a:pt x="54725" y="635"/>
                    <a:pt x="54191" y="735"/>
                    <a:pt x="53690" y="835"/>
                  </a:cubicBezTo>
                  <a:cubicBezTo>
                    <a:pt x="53390" y="902"/>
                    <a:pt x="53123" y="968"/>
                    <a:pt x="52857" y="1068"/>
                  </a:cubicBezTo>
                  <a:cubicBezTo>
                    <a:pt x="52756" y="1102"/>
                    <a:pt x="52623" y="1102"/>
                    <a:pt x="52523" y="1135"/>
                  </a:cubicBezTo>
                  <a:lnTo>
                    <a:pt x="50922" y="1135"/>
                  </a:lnTo>
                  <a:cubicBezTo>
                    <a:pt x="45218" y="1202"/>
                    <a:pt x="39547" y="1569"/>
                    <a:pt x="33876" y="2202"/>
                  </a:cubicBezTo>
                  <a:cubicBezTo>
                    <a:pt x="31041" y="2536"/>
                    <a:pt x="28206" y="2903"/>
                    <a:pt x="25404" y="3270"/>
                  </a:cubicBezTo>
                  <a:cubicBezTo>
                    <a:pt x="22602" y="3637"/>
                    <a:pt x="3788" y="6839"/>
                    <a:pt x="1020" y="7440"/>
                  </a:cubicBezTo>
                  <a:lnTo>
                    <a:pt x="919" y="7440"/>
                  </a:lnTo>
                  <a:lnTo>
                    <a:pt x="886" y="7473"/>
                  </a:lnTo>
                  <a:cubicBezTo>
                    <a:pt x="886" y="7473"/>
                    <a:pt x="853" y="7506"/>
                    <a:pt x="853" y="7506"/>
                  </a:cubicBezTo>
                  <a:cubicBezTo>
                    <a:pt x="753" y="7640"/>
                    <a:pt x="653" y="7806"/>
                    <a:pt x="553" y="8007"/>
                  </a:cubicBezTo>
                  <a:cubicBezTo>
                    <a:pt x="486" y="8173"/>
                    <a:pt x="419" y="8340"/>
                    <a:pt x="352" y="8540"/>
                  </a:cubicBezTo>
                  <a:cubicBezTo>
                    <a:pt x="286" y="8707"/>
                    <a:pt x="219" y="8874"/>
                    <a:pt x="186" y="9074"/>
                  </a:cubicBezTo>
                  <a:cubicBezTo>
                    <a:pt x="152" y="9174"/>
                    <a:pt x="119" y="9274"/>
                    <a:pt x="119" y="9341"/>
                  </a:cubicBezTo>
                  <a:lnTo>
                    <a:pt x="86" y="9474"/>
                  </a:lnTo>
                  <a:cubicBezTo>
                    <a:pt x="86" y="9508"/>
                    <a:pt x="52" y="9574"/>
                    <a:pt x="52" y="9608"/>
                  </a:cubicBezTo>
                  <a:cubicBezTo>
                    <a:pt x="1" y="9659"/>
                    <a:pt x="48" y="9730"/>
                    <a:pt x="103" y="9730"/>
                  </a:cubicBezTo>
                  <a:cubicBezTo>
                    <a:pt x="119" y="9730"/>
                    <a:pt x="137" y="9723"/>
                    <a:pt x="152" y="9708"/>
                  </a:cubicBezTo>
                  <a:cubicBezTo>
                    <a:pt x="186" y="9674"/>
                    <a:pt x="219" y="9608"/>
                    <a:pt x="219" y="9574"/>
                  </a:cubicBezTo>
                  <a:lnTo>
                    <a:pt x="319" y="9474"/>
                  </a:lnTo>
                  <a:lnTo>
                    <a:pt x="452" y="9241"/>
                  </a:lnTo>
                  <a:cubicBezTo>
                    <a:pt x="553" y="9074"/>
                    <a:pt x="653" y="8907"/>
                    <a:pt x="719" y="8740"/>
                  </a:cubicBezTo>
                  <a:cubicBezTo>
                    <a:pt x="819" y="8574"/>
                    <a:pt x="919" y="8407"/>
                    <a:pt x="986" y="8207"/>
                  </a:cubicBezTo>
                  <a:cubicBezTo>
                    <a:pt x="1020" y="8140"/>
                    <a:pt x="1053" y="8073"/>
                    <a:pt x="1086" y="8007"/>
                  </a:cubicBezTo>
                  <a:lnTo>
                    <a:pt x="1120" y="8007"/>
                  </a:lnTo>
                  <a:cubicBezTo>
                    <a:pt x="4289" y="7806"/>
                    <a:pt x="23469" y="4471"/>
                    <a:pt x="26638" y="4037"/>
                  </a:cubicBezTo>
                  <a:cubicBezTo>
                    <a:pt x="32309" y="3303"/>
                    <a:pt x="37979" y="2636"/>
                    <a:pt x="43650" y="2169"/>
                  </a:cubicBezTo>
                  <a:cubicBezTo>
                    <a:pt x="46452" y="1936"/>
                    <a:pt x="49254" y="1802"/>
                    <a:pt x="52089" y="1669"/>
                  </a:cubicBezTo>
                  <a:cubicBezTo>
                    <a:pt x="53980" y="1580"/>
                    <a:pt x="55870" y="1535"/>
                    <a:pt x="57760" y="1535"/>
                  </a:cubicBezTo>
                  <a:cubicBezTo>
                    <a:pt x="58705" y="1535"/>
                    <a:pt x="59650" y="1546"/>
                    <a:pt x="60595" y="1569"/>
                  </a:cubicBezTo>
                  <a:cubicBezTo>
                    <a:pt x="60662" y="1569"/>
                    <a:pt x="60662" y="1469"/>
                    <a:pt x="60595" y="1469"/>
                  </a:cubicBezTo>
                  <a:cubicBezTo>
                    <a:pt x="58527" y="1335"/>
                    <a:pt x="56426" y="1235"/>
                    <a:pt x="54358" y="1168"/>
                  </a:cubicBezTo>
                  <a:lnTo>
                    <a:pt x="55292" y="968"/>
                  </a:lnTo>
                  <a:cubicBezTo>
                    <a:pt x="56359" y="701"/>
                    <a:pt x="57393" y="368"/>
                    <a:pt x="58461" y="101"/>
                  </a:cubicBezTo>
                  <a:cubicBezTo>
                    <a:pt x="58527" y="68"/>
                    <a:pt x="58494" y="1"/>
                    <a:pt x="58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10;p62">
              <a:extLst>
                <a:ext uri="{FF2B5EF4-FFF2-40B4-BE49-F238E27FC236}">
                  <a16:creationId xmlns:a16="http://schemas.microsoft.com/office/drawing/2014/main" id="{171C7DA9-501B-AEC8-51CD-9FCA67FD90E5}"/>
                </a:ext>
              </a:extLst>
            </p:cNvPr>
            <p:cNvSpPr/>
            <p:nvPr/>
          </p:nvSpPr>
          <p:spPr>
            <a:xfrm>
              <a:off x="3310250" y="3827850"/>
              <a:ext cx="358400" cy="650325"/>
            </a:xfrm>
            <a:custGeom>
              <a:avLst/>
              <a:gdLst/>
              <a:ahLst/>
              <a:cxnLst/>
              <a:rect l="l" t="t" r="r" b="b"/>
              <a:pathLst>
                <a:path w="14336" h="26013" extrusionOk="0">
                  <a:moveTo>
                    <a:pt x="14254" y="1"/>
                  </a:moveTo>
                  <a:cubicBezTo>
                    <a:pt x="14238" y="1"/>
                    <a:pt x="14220" y="5"/>
                    <a:pt x="14202" y="14"/>
                  </a:cubicBezTo>
                  <a:cubicBezTo>
                    <a:pt x="13568" y="814"/>
                    <a:pt x="7164" y="12289"/>
                    <a:pt x="5396" y="15692"/>
                  </a:cubicBezTo>
                  <a:cubicBezTo>
                    <a:pt x="4495" y="17393"/>
                    <a:pt x="3594" y="19094"/>
                    <a:pt x="2727" y="20795"/>
                  </a:cubicBezTo>
                  <a:cubicBezTo>
                    <a:pt x="1827" y="22497"/>
                    <a:pt x="993" y="24264"/>
                    <a:pt x="25" y="25932"/>
                  </a:cubicBezTo>
                  <a:cubicBezTo>
                    <a:pt x="1" y="25981"/>
                    <a:pt x="48" y="26012"/>
                    <a:pt x="75" y="26012"/>
                  </a:cubicBezTo>
                  <a:cubicBezTo>
                    <a:pt x="85" y="26012"/>
                    <a:pt x="92" y="26008"/>
                    <a:pt x="92" y="25999"/>
                  </a:cubicBezTo>
                  <a:cubicBezTo>
                    <a:pt x="626" y="24998"/>
                    <a:pt x="1193" y="24064"/>
                    <a:pt x="1760" y="23130"/>
                  </a:cubicBezTo>
                  <a:cubicBezTo>
                    <a:pt x="2327" y="22163"/>
                    <a:pt x="2894" y="21229"/>
                    <a:pt x="3428" y="20295"/>
                  </a:cubicBezTo>
                  <a:cubicBezTo>
                    <a:pt x="5329" y="16959"/>
                    <a:pt x="7297" y="13624"/>
                    <a:pt x="9132" y="10221"/>
                  </a:cubicBezTo>
                  <a:cubicBezTo>
                    <a:pt x="10032" y="8553"/>
                    <a:pt x="14035" y="948"/>
                    <a:pt x="14335" y="81"/>
                  </a:cubicBezTo>
                  <a:cubicBezTo>
                    <a:pt x="14335" y="32"/>
                    <a:pt x="14300" y="1"/>
                    <a:pt x="14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11;p62">
              <a:extLst>
                <a:ext uri="{FF2B5EF4-FFF2-40B4-BE49-F238E27FC236}">
                  <a16:creationId xmlns:a16="http://schemas.microsoft.com/office/drawing/2014/main" id="{C4DC781E-14A8-322D-632C-F698A20F84C4}"/>
                </a:ext>
              </a:extLst>
            </p:cNvPr>
            <p:cNvSpPr/>
            <p:nvPr/>
          </p:nvSpPr>
          <p:spPr>
            <a:xfrm>
              <a:off x="3919800" y="2279225"/>
              <a:ext cx="1010550" cy="1428975"/>
            </a:xfrm>
            <a:custGeom>
              <a:avLst/>
              <a:gdLst/>
              <a:ahLst/>
              <a:cxnLst/>
              <a:rect l="l" t="t" r="r" b="b"/>
              <a:pathLst>
                <a:path w="40422" h="57159" extrusionOk="0">
                  <a:moveTo>
                    <a:pt x="1334" y="0"/>
                  </a:moveTo>
                  <a:cubicBezTo>
                    <a:pt x="1" y="0"/>
                    <a:pt x="8" y="1712"/>
                    <a:pt x="861" y="4384"/>
                  </a:cubicBezTo>
                  <a:cubicBezTo>
                    <a:pt x="2429" y="9221"/>
                    <a:pt x="19108" y="55888"/>
                    <a:pt x="21976" y="56321"/>
                  </a:cubicBezTo>
                  <a:cubicBezTo>
                    <a:pt x="24969" y="56779"/>
                    <a:pt x="28169" y="57158"/>
                    <a:pt x="31030" y="57158"/>
                  </a:cubicBezTo>
                  <a:cubicBezTo>
                    <a:pt x="36300" y="57158"/>
                    <a:pt x="40422" y="55872"/>
                    <a:pt x="39989" y="51418"/>
                  </a:cubicBezTo>
                  <a:cubicBezTo>
                    <a:pt x="39022" y="40677"/>
                    <a:pt x="17707" y="12390"/>
                    <a:pt x="7333" y="3650"/>
                  </a:cubicBezTo>
                  <a:cubicBezTo>
                    <a:pt x="4313" y="1090"/>
                    <a:pt x="2397" y="0"/>
                    <a:pt x="1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12;p62">
              <a:extLst>
                <a:ext uri="{FF2B5EF4-FFF2-40B4-BE49-F238E27FC236}">
                  <a16:creationId xmlns:a16="http://schemas.microsoft.com/office/drawing/2014/main" id="{5242DE51-78DB-64C9-BA12-9D35FD76471B}"/>
                </a:ext>
              </a:extLst>
            </p:cNvPr>
            <p:cNvSpPr/>
            <p:nvPr/>
          </p:nvSpPr>
          <p:spPr>
            <a:xfrm>
              <a:off x="3910300" y="2274175"/>
              <a:ext cx="883325" cy="949425"/>
            </a:xfrm>
            <a:custGeom>
              <a:avLst/>
              <a:gdLst/>
              <a:ahLst/>
              <a:cxnLst/>
              <a:rect l="l" t="t" r="r" b="b"/>
              <a:pathLst>
                <a:path w="35333" h="37977" extrusionOk="0">
                  <a:moveTo>
                    <a:pt x="1726" y="0"/>
                  </a:moveTo>
                  <a:cubicBezTo>
                    <a:pt x="346" y="0"/>
                    <a:pt x="0" y="1619"/>
                    <a:pt x="1008" y="5454"/>
                  </a:cubicBezTo>
                  <a:cubicBezTo>
                    <a:pt x="3076" y="13326"/>
                    <a:pt x="13450" y="37977"/>
                    <a:pt x="13450" y="37977"/>
                  </a:cubicBezTo>
                  <a:lnTo>
                    <a:pt x="35332" y="33841"/>
                  </a:lnTo>
                  <a:cubicBezTo>
                    <a:pt x="35332" y="33841"/>
                    <a:pt x="22590" y="16228"/>
                    <a:pt x="9147" y="4686"/>
                  </a:cubicBezTo>
                  <a:cubicBezTo>
                    <a:pt x="5776" y="1795"/>
                    <a:pt x="3178" y="0"/>
                    <a:pt x="172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13;p62">
              <a:extLst>
                <a:ext uri="{FF2B5EF4-FFF2-40B4-BE49-F238E27FC236}">
                  <a16:creationId xmlns:a16="http://schemas.microsoft.com/office/drawing/2014/main" id="{1D6664D4-5F08-0A59-D52A-89F3ACD0A841}"/>
                </a:ext>
              </a:extLst>
            </p:cNvPr>
            <p:cNvSpPr/>
            <p:nvPr/>
          </p:nvSpPr>
          <p:spPr>
            <a:xfrm>
              <a:off x="3936325" y="2391325"/>
              <a:ext cx="726375" cy="808925"/>
            </a:xfrm>
            <a:custGeom>
              <a:avLst/>
              <a:gdLst/>
              <a:ahLst/>
              <a:cxnLst/>
              <a:rect l="l" t="t" r="r" b="b"/>
              <a:pathLst>
                <a:path w="29055" h="32357" extrusionOk="0">
                  <a:moveTo>
                    <a:pt x="1201" y="0"/>
                  </a:moveTo>
                  <a:cubicBezTo>
                    <a:pt x="867" y="167"/>
                    <a:pt x="567" y="367"/>
                    <a:pt x="300" y="634"/>
                  </a:cubicBezTo>
                  <a:cubicBezTo>
                    <a:pt x="300" y="634"/>
                    <a:pt x="300" y="634"/>
                    <a:pt x="300" y="634"/>
                  </a:cubicBezTo>
                  <a:lnTo>
                    <a:pt x="300" y="634"/>
                  </a:lnTo>
                  <a:cubicBezTo>
                    <a:pt x="167" y="734"/>
                    <a:pt x="100" y="834"/>
                    <a:pt x="0" y="968"/>
                  </a:cubicBezTo>
                  <a:cubicBezTo>
                    <a:pt x="33" y="1068"/>
                    <a:pt x="67" y="1168"/>
                    <a:pt x="100" y="1301"/>
                  </a:cubicBezTo>
                  <a:cubicBezTo>
                    <a:pt x="267" y="1168"/>
                    <a:pt x="434" y="1034"/>
                    <a:pt x="567" y="901"/>
                  </a:cubicBezTo>
                  <a:cubicBezTo>
                    <a:pt x="834" y="634"/>
                    <a:pt x="1034" y="334"/>
                    <a:pt x="1201" y="0"/>
                  </a:cubicBezTo>
                  <a:close/>
                  <a:moveTo>
                    <a:pt x="12609" y="4103"/>
                  </a:moveTo>
                  <a:cubicBezTo>
                    <a:pt x="12342" y="4337"/>
                    <a:pt x="12142" y="4637"/>
                    <a:pt x="12009" y="4971"/>
                  </a:cubicBezTo>
                  <a:cubicBezTo>
                    <a:pt x="12342" y="4804"/>
                    <a:pt x="12642" y="4604"/>
                    <a:pt x="12876" y="4370"/>
                  </a:cubicBezTo>
                  <a:lnTo>
                    <a:pt x="12609" y="4103"/>
                  </a:lnTo>
                  <a:close/>
                  <a:moveTo>
                    <a:pt x="5020" y="5237"/>
                  </a:moveTo>
                  <a:lnTo>
                    <a:pt x="5020" y="5237"/>
                  </a:lnTo>
                  <a:cubicBezTo>
                    <a:pt x="5014" y="5237"/>
                    <a:pt x="5009" y="5237"/>
                    <a:pt x="5004" y="5237"/>
                  </a:cubicBezTo>
                  <a:lnTo>
                    <a:pt x="5037" y="5237"/>
                  </a:lnTo>
                  <a:cubicBezTo>
                    <a:pt x="5031" y="5237"/>
                    <a:pt x="5025" y="5237"/>
                    <a:pt x="5020" y="5237"/>
                  </a:cubicBezTo>
                  <a:close/>
                  <a:moveTo>
                    <a:pt x="5004" y="4837"/>
                  </a:moveTo>
                  <a:cubicBezTo>
                    <a:pt x="4637" y="4837"/>
                    <a:pt x="4270" y="4904"/>
                    <a:pt x="3936" y="5037"/>
                  </a:cubicBezTo>
                  <a:cubicBezTo>
                    <a:pt x="3936" y="5037"/>
                    <a:pt x="3936" y="5037"/>
                    <a:pt x="3936" y="5037"/>
                  </a:cubicBezTo>
                  <a:lnTo>
                    <a:pt x="3936" y="5037"/>
                  </a:lnTo>
                  <a:cubicBezTo>
                    <a:pt x="4265" y="5169"/>
                    <a:pt x="4626" y="5235"/>
                    <a:pt x="5020" y="5237"/>
                  </a:cubicBezTo>
                  <a:lnTo>
                    <a:pt x="5020" y="5237"/>
                  </a:lnTo>
                  <a:cubicBezTo>
                    <a:pt x="5020" y="5237"/>
                    <a:pt x="5020" y="5237"/>
                    <a:pt x="5020" y="5237"/>
                  </a:cubicBezTo>
                  <a:lnTo>
                    <a:pt x="5020" y="5237"/>
                  </a:lnTo>
                  <a:cubicBezTo>
                    <a:pt x="5026" y="5237"/>
                    <a:pt x="5031" y="5237"/>
                    <a:pt x="5037" y="5237"/>
                  </a:cubicBezTo>
                  <a:cubicBezTo>
                    <a:pt x="5404" y="5237"/>
                    <a:pt x="5771" y="5171"/>
                    <a:pt x="6104" y="5037"/>
                  </a:cubicBezTo>
                  <a:cubicBezTo>
                    <a:pt x="5771" y="4904"/>
                    <a:pt x="5404" y="4837"/>
                    <a:pt x="5037" y="4837"/>
                  </a:cubicBezTo>
                  <a:cubicBezTo>
                    <a:pt x="5031" y="4837"/>
                    <a:pt x="5026" y="4837"/>
                    <a:pt x="5020" y="4837"/>
                  </a:cubicBezTo>
                  <a:lnTo>
                    <a:pt x="5020" y="4837"/>
                  </a:lnTo>
                  <a:cubicBezTo>
                    <a:pt x="5015" y="4837"/>
                    <a:pt x="5009" y="4837"/>
                    <a:pt x="5004" y="4837"/>
                  </a:cubicBezTo>
                  <a:close/>
                  <a:moveTo>
                    <a:pt x="18347" y="9941"/>
                  </a:moveTo>
                  <a:cubicBezTo>
                    <a:pt x="18280" y="9941"/>
                    <a:pt x="18180" y="9974"/>
                    <a:pt x="18113" y="10007"/>
                  </a:cubicBezTo>
                  <a:cubicBezTo>
                    <a:pt x="18246" y="10041"/>
                    <a:pt x="18380" y="10074"/>
                    <a:pt x="18513" y="10108"/>
                  </a:cubicBezTo>
                  <a:lnTo>
                    <a:pt x="18347" y="9941"/>
                  </a:lnTo>
                  <a:close/>
                  <a:moveTo>
                    <a:pt x="5504" y="12509"/>
                  </a:moveTo>
                  <a:lnTo>
                    <a:pt x="5504" y="12509"/>
                  </a:lnTo>
                  <a:cubicBezTo>
                    <a:pt x="5170" y="12676"/>
                    <a:pt x="4870" y="12876"/>
                    <a:pt x="4637" y="13143"/>
                  </a:cubicBezTo>
                  <a:lnTo>
                    <a:pt x="4603" y="13143"/>
                  </a:lnTo>
                  <a:cubicBezTo>
                    <a:pt x="4537" y="13243"/>
                    <a:pt x="4470" y="13310"/>
                    <a:pt x="4370" y="13410"/>
                  </a:cubicBezTo>
                  <a:cubicBezTo>
                    <a:pt x="4403" y="13510"/>
                    <a:pt x="4470" y="13643"/>
                    <a:pt x="4503" y="13743"/>
                  </a:cubicBezTo>
                  <a:cubicBezTo>
                    <a:pt x="4637" y="13643"/>
                    <a:pt x="4770" y="13543"/>
                    <a:pt x="4870" y="13410"/>
                  </a:cubicBezTo>
                  <a:cubicBezTo>
                    <a:pt x="5137" y="13176"/>
                    <a:pt x="5371" y="12843"/>
                    <a:pt x="5504" y="12509"/>
                  </a:cubicBezTo>
                  <a:close/>
                  <a:moveTo>
                    <a:pt x="16145" y="14844"/>
                  </a:moveTo>
                  <a:lnTo>
                    <a:pt x="16145" y="14844"/>
                  </a:lnTo>
                  <a:cubicBezTo>
                    <a:pt x="16445" y="15511"/>
                    <a:pt x="17012" y="16045"/>
                    <a:pt x="17679" y="16379"/>
                  </a:cubicBezTo>
                  <a:cubicBezTo>
                    <a:pt x="17513" y="16045"/>
                    <a:pt x="17312" y="15745"/>
                    <a:pt x="17046" y="15478"/>
                  </a:cubicBezTo>
                  <a:cubicBezTo>
                    <a:pt x="16779" y="15211"/>
                    <a:pt x="16479" y="15011"/>
                    <a:pt x="16145" y="14844"/>
                  </a:cubicBezTo>
                  <a:close/>
                  <a:moveTo>
                    <a:pt x="9774" y="17746"/>
                  </a:moveTo>
                  <a:cubicBezTo>
                    <a:pt x="9407" y="17746"/>
                    <a:pt x="9040" y="17813"/>
                    <a:pt x="8706" y="17947"/>
                  </a:cubicBezTo>
                  <a:cubicBezTo>
                    <a:pt x="9040" y="18080"/>
                    <a:pt x="9407" y="18113"/>
                    <a:pt x="9807" y="18113"/>
                  </a:cubicBezTo>
                  <a:lnTo>
                    <a:pt x="9774" y="18113"/>
                  </a:lnTo>
                  <a:cubicBezTo>
                    <a:pt x="9837" y="18119"/>
                    <a:pt x="9900" y="18122"/>
                    <a:pt x="9962" y="18122"/>
                  </a:cubicBezTo>
                  <a:cubicBezTo>
                    <a:pt x="10266" y="18122"/>
                    <a:pt x="10565" y="18057"/>
                    <a:pt x="10841" y="17947"/>
                  </a:cubicBezTo>
                  <a:cubicBezTo>
                    <a:pt x="10508" y="17813"/>
                    <a:pt x="10141" y="17746"/>
                    <a:pt x="9774" y="17746"/>
                  </a:cubicBezTo>
                  <a:close/>
                  <a:moveTo>
                    <a:pt x="23217" y="18780"/>
                  </a:moveTo>
                  <a:cubicBezTo>
                    <a:pt x="23083" y="19147"/>
                    <a:pt x="23017" y="19514"/>
                    <a:pt x="23017" y="19881"/>
                  </a:cubicBezTo>
                  <a:cubicBezTo>
                    <a:pt x="23017" y="20248"/>
                    <a:pt x="23083" y="20615"/>
                    <a:pt x="23217" y="20949"/>
                  </a:cubicBezTo>
                  <a:cubicBezTo>
                    <a:pt x="23350" y="20615"/>
                    <a:pt x="23417" y="20248"/>
                    <a:pt x="23417" y="19881"/>
                  </a:cubicBezTo>
                  <a:cubicBezTo>
                    <a:pt x="23417" y="19514"/>
                    <a:pt x="23350" y="19147"/>
                    <a:pt x="23217" y="18780"/>
                  </a:cubicBezTo>
                  <a:close/>
                  <a:moveTo>
                    <a:pt x="16912" y="21883"/>
                  </a:moveTo>
                  <a:lnTo>
                    <a:pt x="16912" y="21883"/>
                  </a:lnTo>
                  <a:cubicBezTo>
                    <a:pt x="16579" y="22016"/>
                    <a:pt x="16278" y="22216"/>
                    <a:pt x="16012" y="22483"/>
                  </a:cubicBezTo>
                  <a:cubicBezTo>
                    <a:pt x="15745" y="22750"/>
                    <a:pt x="15545" y="23050"/>
                    <a:pt x="15378" y="23384"/>
                  </a:cubicBezTo>
                  <a:cubicBezTo>
                    <a:pt x="15711" y="23250"/>
                    <a:pt x="16012" y="23017"/>
                    <a:pt x="16278" y="22750"/>
                  </a:cubicBezTo>
                  <a:cubicBezTo>
                    <a:pt x="16545" y="22516"/>
                    <a:pt x="16745" y="22216"/>
                    <a:pt x="16912" y="21883"/>
                  </a:cubicBezTo>
                  <a:close/>
                  <a:moveTo>
                    <a:pt x="29054" y="23317"/>
                  </a:moveTo>
                  <a:cubicBezTo>
                    <a:pt x="28721" y="23484"/>
                    <a:pt x="28420" y="23684"/>
                    <a:pt x="28187" y="23951"/>
                  </a:cubicBezTo>
                  <a:cubicBezTo>
                    <a:pt x="27920" y="24218"/>
                    <a:pt x="27687" y="24518"/>
                    <a:pt x="27553" y="24851"/>
                  </a:cubicBezTo>
                  <a:cubicBezTo>
                    <a:pt x="28220" y="24518"/>
                    <a:pt x="28754" y="23984"/>
                    <a:pt x="29054" y="23317"/>
                  </a:cubicBezTo>
                  <a:close/>
                  <a:moveTo>
                    <a:pt x="10491" y="24977"/>
                  </a:moveTo>
                  <a:cubicBezTo>
                    <a:pt x="10124" y="24977"/>
                    <a:pt x="9757" y="25035"/>
                    <a:pt x="9407" y="25152"/>
                  </a:cubicBezTo>
                  <a:cubicBezTo>
                    <a:pt x="9740" y="25285"/>
                    <a:pt x="10107" y="25352"/>
                    <a:pt x="10474" y="25352"/>
                  </a:cubicBezTo>
                  <a:cubicBezTo>
                    <a:pt x="10841" y="25352"/>
                    <a:pt x="11208" y="25285"/>
                    <a:pt x="11575" y="25152"/>
                  </a:cubicBezTo>
                  <a:cubicBezTo>
                    <a:pt x="11225" y="25035"/>
                    <a:pt x="10858" y="24977"/>
                    <a:pt x="10491" y="24977"/>
                  </a:cubicBezTo>
                  <a:close/>
                  <a:moveTo>
                    <a:pt x="21048" y="27253"/>
                  </a:moveTo>
                  <a:cubicBezTo>
                    <a:pt x="20682" y="27253"/>
                    <a:pt x="20315" y="27320"/>
                    <a:pt x="19948" y="27453"/>
                  </a:cubicBezTo>
                  <a:cubicBezTo>
                    <a:pt x="20315" y="27587"/>
                    <a:pt x="20682" y="27653"/>
                    <a:pt x="21048" y="27653"/>
                  </a:cubicBezTo>
                  <a:cubicBezTo>
                    <a:pt x="21415" y="27653"/>
                    <a:pt x="21782" y="27587"/>
                    <a:pt x="22116" y="27453"/>
                  </a:cubicBezTo>
                  <a:cubicBezTo>
                    <a:pt x="21782" y="27320"/>
                    <a:pt x="21415" y="27253"/>
                    <a:pt x="21048" y="27253"/>
                  </a:cubicBezTo>
                  <a:close/>
                  <a:moveTo>
                    <a:pt x="27153" y="28354"/>
                  </a:moveTo>
                  <a:cubicBezTo>
                    <a:pt x="27453" y="29021"/>
                    <a:pt x="27987" y="29555"/>
                    <a:pt x="28654" y="29888"/>
                  </a:cubicBezTo>
                  <a:cubicBezTo>
                    <a:pt x="28520" y="29555"/>
                    <a:pt x="28320" y="29221"/>
                    <a:pt x="28053" y="28988"/>
                  </a:cubicBezTo>
                  <a:cubicBezTo>
                    <a:pt x="27787" y="28721"/>
                    <a:pt x="27486" y="28521"/>
                    <a:pt x="27153" y="28354"/>
                  </a:cubicBezTo>
                  <a:close/>
                  <a:moveTo>
                    <a:pt x="15011" y="30189"/>
                  </a:moveTo>
                  <a:cubicBezTo>
                    <a:pt x="14877" y="30522"/>
                    <a:pt x="14811" y="30889"/>
                    <a:pt x="14811" y="31289"/>
                  </a:cubicBezTo>
                  <a:cubicBezTo>
                    <a:pt x="14811" y="31656"/>
                    <a:pt x="14877" y="32023"/>
                    <a:pt x="15011" y="32357"/>
                  </a:cubicBezTo>
                  <a:cubicBezTo>
                    <a:pt x="15142" y="32028"/>
                    <a:pt x="15209" y="31635"/>
                    <a:pt x="15211" y="31272"/>
                  </a:cubicBezTo>
                  <a:lnTo>
                    <a:pt x="15211" y="31272"/>
                  </a:lnTo>
                  <a:cubicBezTo>
                    <a:pt x="15211" y="31278"/>
                    <a:pt x="15211" y="31284"/>
                    <a:pt x="15211" y="31289"/>
                  </a:cubicBezTo>
                  <a:lnTo>
                    <a:pt x="15211" y="31256"/>
                  </a:lnTo>
                  <a:cubicBezTo>
                    <a:pt x="15211" y="31261"/>
                    <a:pt x="15211" y="31267"/>
                    <a:pt x="15211" y="31272"/>
                  </a:cubicBezTo>
                  <a:lnTo>
                    <a:pt x="15211" y="31272"/>
                  </a:lnTo>
                  <a:cubicBezTo>
                    <a:pt x="15209" y="30878"/>
                    <a:pt x="15142" y="30517"/>
                    <a:pt x="15011" y="30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14;p62">
              <a:extLst>
                <a:ext uri="{FF2B5EF4-FFF2-40B4-BE49-F238E27FC236}">
                  <a16:creationId xmlns:a16="http://schemas.microsoft.com/office/drawing/2014/main" id="{68D3BB85-F91E-CAAA-0758-5FDB0E4B8DEB}"/>
                </a:ext>
              </a:extLst>
            </p:cNvPr>
            <p:cNvSpPr/>
            <p:nvPr/>
          </p:nvSpPr>
          <p:spPr>
            <a:xfrm>
              <a:off x="4227350" y="3037475"/>
              <a:ext cx="470300" cy="103575"/>
            </a:xfrm>
            <a:custGeom>
              <a:avLst/>
              <a:gdLst/>
              <a:ahLst/>
              <a:cxnLst/>
              <a:rect l="l" t="t" r="r" b="b"/>
              <a:pathLst>
                <a:path w="18812" h="4143" extrusionOk="0">
                  <a:moveTo>
                    <a:pt x="18696" y="1"/>
                  </a:moveTo>
                  <a:cubicBezTo>
                    <a:pt x="18682" y="1"/>
                    <a:pt x="18666" y="3"/>
                    <a:pt x="18647" y="6"/>
                  </a:cubicBezTo>
                  <a:cubicBezTo>
                    <a:pt x="17447" y="240"/>
                    <a:pt x="15945" y="440"/>
                    <a:pt x="14745" y="673"/>
                  </a:cubicBezTo>
                  <a:lnTo>
                    <a:pt x="11175" y="1407"/>
                  </a:lnTo>
                  <a:cubicBezTo>
                    <a:pt x="8774" y="1908"/>
                    <a:pt x="6405" y="2441"/>
                    <a:pt x="4004" y="3008"/>
                  </a:cubicBezTo>
                  <a:cubicBezTo>
                    <a:pt x="2703" y="3309"/>
                    <a:pt x="1335" y="3609"/>
                    <a:pt x="67" y="4042"/>
                  </a:cubicBezTo>
                  <a:cubicBezTo>
                    <a:pt x="1" y="4042"/>
                    <a:pt x="34" y="4142"/>
                    <a:pt x="101" y="4142"/>
                  </a:cubicBezTo>
                  <a:cubicBezTo>
                    <a:pt x="1302" y="4009"/>
                    <a:pt x="2503" y="3742"/>
                    <a:pt x="3670" y="3509"/>
                  </a:cubicBezTo>
                  <a:lnTo>
                    <a:pt x="7239" y="2775"/>
                  </a:lnTo>
                  <a:cubicBezTo>
                    <a:pt x="9608" y="2308"/>
                    <a:pt x="11976" y="1774"/>
                    <a:pt x="14344" y="1240"/>
                  </a:cubicBezTo>
                  <a:cubicBezTo>
                    <a:pt x="15679" y="907"/>
                    <a:pt x="17280" y="440"/>
                    <a:pt x="18614" y="140"/>
                  </a:cubicBezTo>
                  <a:cubicBezTo>
                    <a:pt x="18792" y="110"/>
                    <a:pt x="18812" y="1"/>
                    <a:pt x="1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15;p62">
              <a:extLst>
                <a:ext uri="{FF2B5EF4-FFF2-40B4-BE49-F238E27FC236}">
                  <a16:creationId xmlns:a16="http://schemas.microsoft.com/office/drawing/2014/main" id="{047D7A0E-782F-15D1-19E4-8E91828704D2}"/>
                </a:ext>
              </a:extLst>
            </p:cNvPr>
            <p:cNvSpPr/>
            <p:nvPr/>
          </p:nvSpPr>
          <p:spPr>
            <a:xfrm>
              <a:off x="3201625" y="2232400"/>
              <a:ext cx="1143350" cy="1390650"/>
            </a:xfrm>
            <a:custGeom>
              <a:avLst/>
              <a:gdLst/>
              <a:ahLst/>
              <a:cxnLst/>
              <a:rect l="l" t="t" r="r" b="b"/>
              <a:pathLst>
                <a:path w="45734" h="55626" extrusionOk="0">
                  <a:moveTo>
                    <a:pt x="25725" y="0"/>
                  </a:moveTo>
                  <a:cubicBezTo>
                    <a:pt x="24050" y="0"/>
                    <a:pt x="22120" y="200"/>
                    <a:pt x="20782" y="753"/>
                  </a:cubicBezTo>
                  <a:cubicBezTo>
                    <a:pt x="18847" y="1587"/>
                    <a:pt x="15578" y="2855"/>
                    <a:pt x="9841" y="16465"/>
                  </a:cubicBezTo>
                  <a:cubicBezTo>
                    <a:pt x="5371" y="27106"/>
                    <a:pt x="0" y="54859"/>
                    <a:pt x="601" y="55593"/>
                  </a:cubicBezTo>
                  <a:cubicBezTo>
                    <a:pt x="621" y="55615"/>
                    <a:pt x="955" y="55626"/>
                    <a:pt x="1549" y="55626"/>
                  </a:cubicBezTo>
                  <a:cubicBezTo>
                    <a:pt x="7947" y="55626"/>
                    <a:pt x="44525" y="54396"/>
                    <a:pt x="45166" y="53725"/>
                  </a:cubicBezTo>
                  <a:cubicBezTo>
                    <a:pt x="45733" y="53091"/>
                    <a:pt x="39529" y="26305"/>
                    <a:pt x="37027" y="16198"/>
                  </a:cubicBezTo>
                  <a:cubicBezTo>
                    <a:pt x="35292" y="9126"/>
                    <a:pt x="30189" y="853"/>
                    <a:pt x="28954" y="353"/>
                  </a:cubicBezTo>
                  <a:cubicBezTo>
                    <a:pt x="28443" y="151"/>
                    <a:pt x="27180" y="0"/>
                    <a:pt x="25725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16;p62">
              <a:extLst>
                <a:ext uri="{FF2B5EF4-FFF2-40B4-BE49-F238E27FC236}">
                  <a16:creationId xmlns:a16="http://schemas.microsoft.com/office/drawing/2014/main" id="{E33E0FC7-6D20-8DD8-F7FB-FE7105C7B93D}"/>
                </a:ext>
              </a:extLst>
            </p:cNvPr>
            <p:cNvSpPr/>
            <p:nvPr/>
          </p:nvSpPr>
          <p:spPr>
            <a:xfrm>
              <a:off x="3285850" y="2258525"/>
              <a:ext cx="934025" cy="1354525"/>
            </a:xfrm>
            <a:custGeom>
              <a:avLst/>
              <a:gdLst/>
              <a:ahLst/>
              <a:cxnLst/>
              <a:rect l="l" t="t" r="r" b="b"/>
              <a:pathLst>
                <a:path w="37361" h="54181" extrusionOk="0">
                  <a:moveTo>
                    <a:pt x="22361" y="0"/>
                  </a:moveTo>
                  <a:cubicBezTo>
                    <a:pt x="22058" y="0"/>
                    <a:pt x="21759" y="65"/>
                    <a:pt x="21483" y="175"/>
                  </a:cubicBezTo>
                  <a:cubicBezTo>
                    <a:pt x="21816" y="309"/>
                    <a:pt x="22183" y="375"/>
                    <a:pt x="22550" y="375"/>
                  </a:cubicBezTo>
                  <a:cubicBezTo>
                    <a:pt x="22917" y="375"/>
                    <a:pt x="23284" y="309"/>
                    <a:pt x="23651" y="175"/>
                  </a:cubicBezTo>
                  <a:cubicBezTo>
                    <a:pt x="23347" y="65"/>
                    <a:pt x="23043" y="0"/>
                    <a:pt x="22739" y="0"/>
                  </a:cubicBezTo>
                  <a:cubicBezTo>
                    <a:pt x="22676" y="0"/>
                    <a:pt x="22613" y="3"/>
                    <a:pt x="22550" y="9"/>
                  </a:cubicBezTo>
                  <a:cubicBezTo>
                    <a:pt x="22487" y="3"/>
                    <a:pt x="22424" y="0"/>
                    <a:pt x="22361" y="0"/>
                  </a:cubicBezTo>
                  <a:close/>
                  <a:moveTo>
                    <a:pt x="15778" y="3778"/>
                  </a:moveTo>
                  <a:lnTo>
                    <a:pt x="15778" y="3778"/>
                  </a:lnTo>
                  <a:cubicBezTo>
                    <a:pt x="15912" y="4111"/>
                    <a:pt x="16145" y="4445"/>
                    <a:pt x="16412" y="4679"/>
                  </a:cubicBezTo>
                  <a:cubicBezTo>
                    <a:pt x="16646" y="4945"/>
                    <a:pt x="16946" y="5179"/>
                    <a:pt x="17280" y="5312"/>
                  </a:cubicBezTo>
                  <a:cubicBezTo>
                    <a:pt x="17146" y="4979"/>
                    <a:pt x="16913" y="4679"/>
                    <a:pt x="16679" y="4412"/>
                  </a:cubicBezTo>
                  <a:cubicBezTo>
                    <a:pt x="16412" y="4145"/>
                    <a:pt x="16112" y="3945"/>
                    <a:pt x="15778" y="3778"/>
                  </a:cubicBezTo>
                  <a:close/>
                  <a:moveTo>
                    <a:pt x="27220" y="5312"/>
                  </a:moveTo>
                  <a:cubicBezTo>
                    <a:pt x="26886" y="5479"/>
                    <a:pt x="26586" y="5679"/>
                    <a:pt x="26319" y="5946"/>
                  </a:cubicBezTo>
                  <a:cubicBezTo>
                    <a:pt x="26052" y="6213"/>
                    <a:pt x="25819" y="6513"/>
                    <a:pt x="25686" y="6847"/>
                  </a:cubicBezTo>
                  <a:cubicBezTo>
                    <a:pt x="26353" y="6513"/>
                    <a:pt x="26886" y="5979"/>
                    <a:pt x="27220" y="5312"/>
                  </a:cubicBezTo>
                  <a:close/>
                  <a:moveTo>
                    <a:pt x="20382" y="7614"/>
                  </a:moveTo>
                  <a:cubicBezTo>
                    <a:pt x="20248" y="7948"/>
                    <a:pt x="20182" y="8314"/>
                    <a:pt x="20182" y="8681"/>
                  </a:cubicBezTo>
                  <a:cubicBezTo>
                    <a:pt x="20182" y="8861"/>
                    <a:pt x="20198" y="9040"/>
                    <a:pt x="20230" y="9220"/>
                  </a:cubicBezTo>
                  <a:lnTo>
                    <a:pt x="20230" y="9220"/>
                  </a:lnTo>
                  <a:cubicBezTo>
                    <a:pt x="20206" y="9054"/>
                    <a:pt x="20200" y="8884"/>
                    <a:pt x="20215" y="8715"/>
                  </a:cubicBezTo>
                  <a:cubicBezTo>
                    <a:pt x="20182" y="8348"/>
                    <a:pt x="20248" y="7981"/>
                    <a:pt x="20382" y="7614"/>
                  </a:cubicBezTo>
                  <a:close/>
                  <a:moveTo>
                    <a:pt x="20230" y="9220"/>
                  </a:moveTo>
                  <a:cubicBezTo>
                    <a:pt x="20257" y="9413"/>
                    <a:pt x="20310" y="9603"/>
                    <a:pt x="20382" y="9782"/>
                  </a:cubicBezTo>
                  <a:cubicBezTo>
                    <a:pt x="20314" y="9595"/>
                    <a:pt x="20263" y="9407"/>
                    <a:pt x="20230" y="9220"/>
                  </a:cubicBezTo>
                  <a:close/>
                  <a:moveTo>
                    <a:pt x="20382" y="7614"/>
                  </a:moveTo>
                  <a:cubicBezTo>
                    <a:pt x="20513" y="7975"/>
                    <a:pt x="20580" y="8337"/>
                    <a:pt x="20582" y="8698"/>
                  </a:cubicBezTo>
                  <a:cubicBezTo>
                    <a:pt x="20582" y="8695"/>
                    <a:pt x="20582" y="8692"/>
                    <a:pt x="20582" y="8690"/>
                  </a:cubicBezTo>
                  <a:lnTo>
                    <a:pt x="20582" y="8690"/>
                  </a:lnTo>
                  <a:cubicBezTo>
                    <a:pt x="20582" y="8692"/>
                    <a:pt x="20582" y="8695"/>
                    <a:pt x="20582" y="8698"/>
                  </a:cubicBezTo>
                  <a:lnTo>
                    <a:pt x="20582" y="8698"/>
                  </a:lnTo>
                  <a:cubicBezTo>
                    <a:pt x="20582" y="8698"/>
                    <a:pt x="20582" y="8698"/>
                    <a:pt x="20582" y="8698"/>
                  </a:cubicBezTo>
                  <a:lnTo>
                    <a:pt x="20582" y="8698"/>
                  </a:lnTo>
                  <a:cubicBezTo>
                    <a:pt x="20580" y="9059"/>
                    <a:pt x="20513" y="9421"/>
                    <a:pt x="20382" y="9782"/>
                  </a:cubicBezTo>
                  <a:cubicBezTo>
                    <a:pt x="20513" y="9454"/>
                    <a:pt x="20580" y="9060"/>
                    <a:pt x="20582" y="8698"/>
                  </a:cubicBezTo>
                  <a:lnTo>
                    <a:pt x="20582" y="8698"/>
                  </a:lnTo>
                  <a:cubicBezTo>
                    <a:pt x="20582" y="8704"/>
                    <a:pt x="20582" y="8709"/>
                    <a:pt x="20582" y="8715"/>
                  </a:cubicBezTo>
                  <a:lnTo>
                    <a:pt x="20582" y="8681"/>
                  </a:lnTo>
                  <a:cubicBezTo>
                    <a:pt x="20582" y="8314"/>
                    <a:pt x="20515" y="7948"/>
                    <a:pt x="20382" y="7614"/>
                  </a:cubicBezTo>
                  <a:close/>
                  <a:moveTo>
                    <a:pt x="9396" y="9907"/>
                  </a:moveTo>
                  <a:cubicBezTo>
                    <a:pt x="9333" y="9907"/>
                    <a:pt x="9270" y="9910"/>
                    <a:pt x="9207" y="9916"/>
                  </a:cubicBezTo>
                  <a:lnTo>
                    <a:pt x="8974" y="9916"/>
                  </a:lnTo>
                  <a:cubicBezTo>
                    <a:pt x="8907" y="10016"/>
                    <a:pt x="8874" y="10116"/>
                    <a:pt x="8807" y="10249"/>
                  </a:cubicBezTo>
                  <a:cubicBezTo>
                    <a:pt x="8940" y="10249"/>
                    <a:pt x="9074" y="10283"/>
                    <a:pt x="9207" y="10283"/>
                  </a:cubicBezTo>
                  <a:cubicBezTo>
                    <a:pt x="9574" y="10283"/>
                    <a:pt x="9941" y="10216"/>
                    <a:pt x="10275" y="10082"/>
                  </a:cubicBezTo>
                  <a:cubicBezTo>
                    <a:pt x="9998" y="9972"/>
                    <a:pt x="9699" y="9907"/>
                    <a:pt x="9396" y="9907"/>
                  </a:cubicBezTo>
                  <a:close/>
                  <a:moveTo>
                    <a:pt x="31056" y="10149"/>
                  </a:moveTo>
                  <a:cubicBezTo>
                    <a:pt x="30689" y="10149"/>
                    <a:pt x="30322" y="10216"/>
                    <a:pt x="29955" y="10349"/>
                  </a:cubicBezTo>
                  <a:cubicBezTo>
                    <a:pt x="29971" y="10355"/>
                    <a:pt x="29987" y="10361"/>
                    <a:pt x="30002" y="10366"/>
                  </a:cubicBezTo>
                  <a:lnTo>
                    <a:pt x="30002" y="10366"/>
                  </a:lnTo>
                  <a:cubicBezTo>
                    <a:pt x="29987" y="10371"/>
                    <a:pt x="29971" y="10377"/>
                    <a:pt x="29955" y="10383"/>
                  </a:cubicBezTo>
                  <a:cubicBezTo>
                    <a:pt x="30322" y="10483"/>
                    <a:pt x="30689" y="10549"/>
                    <a:pt x="31056" y="10549"/>
                  </a:cubicBezTo>
                  <a:cubicBezTo>
                    <a:pt x="31423" y="10549"/>
                    <a:pt x="31790" y="10483"/>
                    <a:pt x="32123" y="10383"/>
                  </a:cubicBezTo>
                  <a:cubicBezTo>
                    <a:pt x="32109" y="10377"/>
                    <a:pt x="32095" y="10371"/>
                    <a:pt x="32081" y="10366"/>
                  </a:cubicBezTo>
                  <a:lnTo>
                    <a:pt x="32081" y="10366"/>
                  </a:lnTo>
                  <a:cubicBezTo>
                    <a:pt x="32095" y="10361"/>
                    <a:pt x="32109" y="10355"/>
                    <a:pt x="32123" y="10349"/>
                  </a:cubicBezTo>
                  <a:cubicBezTo>
                    <a:pt x="31790" y="10216"/>
                    <a:pt x="31423" y="10149"/>
                    <a:pt x="31056" y="10149"/>
                  </a:cubicBezTo>
                  <a:close/>
                  <a:moveTo>
                    <a:pt x="15545" y="13418"/>
                  </a:moveTo>
                  <a:lnTo>
                    <a:pt x="15545" y="13418"/>
                  </a:lnTo>
                  <a:cubicBezTo>
                    <a:pt x="15211" y="13585"/>
                    <a:pt x="14911" y="13785"/>
                    <a:pt x="14678" y="14052"/>
                  </a:cubicBezTo>
                  <a:lnTo>
                    <a:pt x="14644" y="14052"/>
                  </a:lnTo>
                  <a:cubicBezTo>
                    <a:pt x="14377" y="14319"/>
                    <a:pt x="14177" y="14619"/>
                    <a:pt x="14011" y="14953"/>
                  </a:cubicBezTo>
                  <a:cubicBezTo>
                    <a:pt x="14024" y="14947"/>
                    <a:pt x="14038" y="14941"/>
                    <a:pt x="14051" y="14935"/>
                  </a:cubicBezTo>
                  <a:lnTo>
                    <a:pt x="14051" y="14935"/>
                  </a:lnTo>
                  <a:cubicBezTo>
                    <a:pt x="14049" y="14941"/>
                    <a:pt x="14046" y="14947"/>
                    <a:pt x="14044" y="14953"/>
                  </a:cubicBezTo>
                  <a:cubicBezTo>
                    <a:pt x="14706" y="14655"/>
                    <a:pt x="15237" y="14127"/>
                    <a:pt x="15538" y="13434"/>
                  </a:cubicBezTo>
                  <a:lnTo>
                    <a:pt x="15538" y="13434"/>
                  </a:lnTo>
                  <a:cubicBezTo>
                    <a:pt x="15540" y="13429"/>
                    <a:pt x="15543" y="13423"/>
                    <a:pt x="15545" y="13418"/>
                  </a:cubicBezTo>
                  <a:close/>
                  <a:moveTo>
                    <a:pt x="23584" y="13885"/>
                  </a:moveTo>
                  <a:lnTo>
                    <a:pt x="23584" y="13885"/>
                  </a:lnTo>
                  <a:cubicBezTo>
                    <a:pt x="23918" y="14552"/>
                    <a:pt x="24451" y="15086"/>
                    <a:pt x="25118" y="15420"/>
                  </a:cubicBezTo>
                  <a:cubicBezTo>
                    <a:pt x="24985" y="15053"/>
                    <a:pt x="24752" y="14752"/>
                    <a:pt x="24518" y="14486"/>
                  </a:cubicBezTo>
                  <a:lnTo>
                    <a:pt x="24485" y="14519"/>
                  </a:lnTo>
                  <a:cubicBezTo>
                    <a:pt x="24251" y="14252"/>
                    <a:pt x="23951" y="14019"/>
                    <a:pt x="23584" y="13885"/>
                  </a:cubicBezTo>
                  <a:close/>
                  <a:moveTo>
                    <a:pt x="6372" y="15686"/>
                  </a:moveTo>
                  <a:lnTo>
                    <a:pt x="6205" y="16053"/>
                  </a:lnTo>
                  <a:cubicBezTo>
                    <a:pt x="6205" y="16053"/>
                    <a:pt x="6205" y="16054"/>
                    <a:pt x="6205" y="16054"/>
                  </a:cubicBezTo>
                  <a:lnTo>
                    <a:pt x="6205" y="16054"/>
                  </a:lnTo>
                  <a:cubicBezTo>
                    <a:pt x="6472" y="16320"/>
                    <a:pt x="6772" y="16554"/>
                    <a:pt x="7106" y="16687"/>
                  </a:cubicBezTo>
                  <a:cubicBezTo>
                    <a:pt x="6972" y="16354"/>
                    <a:pt x="6772" y="16053"/>
                    <a:pt x="6505" y="15786"/>
                  </a:cubicBezTo>
                  <a:cubicBezTo>
                    <a:pt x="6472" y="15753"/>
                    <a:pt x="6406" y="15720"/>
                    <a:pt x="6373" y="15687"/>
                  </a:cubicBezTo>
                  <a:lnTo>
                    <a:pt x="6372" y="15687"/>
                  </a:lnTo>
                  <a:cubicBezTo>
                    <a:pt x="6372" y="15687"/>
                    <a:pt x="6372" y="15687"/>
                    <a:pt x="6372" y="15686"/>
                  </a:cubicBezTo>
                  <a:close/>
                  <a:moveTo>
                    <a:pt x="17424" y="18880"/>
                  </a:moveTo>
                  <a:cubicBezTo>
                    <a:pt x="17121" y="18880"/>
                    <a:pt x="16822" y="18945"/>
                    <a:pt x="16546" y="19055"/>
                  </a:cubicBezTo>
                  <a:cubicBezTo>
                    <a:pt x="16879" y="19189"/>
                    <a:pt x="17246" y="19256"/>
                    <a:pt x="17613" y="19256"/>
                  </a:cubicBezTo>
                  <a:cubicBezTo>
                    <a:pt x="17980" y="19256"/>
                    <a:pt x="18347" y="19189"/>
                    <a:pt x="18714" y="19055"/>
                  </a:cubicBezTo>
                  <a:cubicBezTo>
                    <a:pt x="18410" y="18945"/>
                    <a:pt x="18106" y="18880"/>
                    <a:pt x="17802" y="18880"/>
                  </a:cubicBezTo>
                  <a:cubicBezTo>
                    <a:pt x="17739" y="18880"/>
                    <a:pt x="17676" y="18883"/>
                    <a:pt x="17613" y="18889"/>
                  </a:cubicBezTo>
                  <a:cubicBezTo>
                    <a:pt x="17550" y="18883"/>
                    <a:pt x="17487" y="18880"/>
                    <a:pt x="17424" y="18880"/>
                  </a:cubicBezTo>
                  <a:close/>
                  <a:moveTo>
                    <a:pt x="31523" y="17855"/>
                  </a:moveTo>
                  <a:cubicBezTo>
                    <a:pt x="31189" y="17988"/>
                    <a:pt x="30889" y="18188"/>
                    <a:pt x="30656" y="18455"/>
                  </a:cubicBezTo>
                  <a:cubicBezTo>
                    <a:pt x="30356" y="18722"/>
                    <a:pt x="30155" y="19022"/>
                    <a:pt x="30022" y="19356"/>
                  </a:cubicBezTo>
                  <a:cubicBezTo>
                    <a:pt x="30689" y="19055"/>
                    <a:pt x="31223" y="18522"/>
                    <a:pt x="31523" y="17855"/>
                  </a:cubicBezTo>
                  <a:close/>
                  <a:moveTo>
                    <a:pt x="10441" y="19823"/>
                  </a:moveTo>
                  <a:cubicBezTo>
                    <a:pt x="10174" y="20523"/>
                    <a:pt x="10174" y="21290"/>
                    <a:pt x="10441" y="21991"/>
                  </a:cubicBezTo>
                  <a:cubicBezTo>
                    <a:pt x="10447" y="21976"/>
                    <a:pt x="10452" y="21960"/>
                    <a:pt x="10458" y="21945"/>
                  </a:cubicBezTo>
                  <a:lnTo>
                    <a:pt x="10458" y="21945"/>
                  </a:lnTo>
                  <a:cubicBezTo>
                    <a:pt x="10463" y="21960"/>
                    <a:pt x="10469" y="21976"/>
                    <a:pt x="10475" y="21991"/>
                  </a:cubicBezTo>
                  <a:cubicBezTo>
                    <a:pt x="10608" y="21657"/>
                    <a:pt x="10641" y="21290"/>
                    <a:pt x="10641" y="20890"/>
                  </a:cubicBezTo>
                  <a:lnTo>
                    <a:pt x="10641" y="20923"/>
                  </a:lnTo>
                  <a:cubicBezTo>
                    <a:pt x="10675" y="20557"/>
                    <a:pt x="10608" y="20190"/>
                    <a:pt x="10475" y="19823"/>
                  </a:cubicBezTo>
                  <a:cubicBezTo>
                    <a:pt x="10469" y="19837"/>
                    <a:pt x="10464" y="19852"/>
                    <a:pt x="10458" y="19866"/>
                  </a:cubicBezTo>
                  <a:lnTo>
                    <a:pt x="10458" y="19866"/>
                  </a:lnTo>
                  <a:cubicBezTo>
                    <a:pt x="10453" y="19852"/>
                    <a:pt x="10447" y="19837"/>
                    <a:pt x="10441" y="19823"/>
                  </a:cubicBezTo>
                  <a:close/>
                  <a:moveTo>
                    <a:pt x="35593" y="23092"/>
                  </a:moveTo>
                  <a:cubicBezTo>
                    <a:pt x="35292" y="23092"/>
                    <a:pt x="35026" y="23158"/>
                    <a:pt x="34759" y="23259"/>
                  </a:cubicBezTo>
                  <a:cubicBezTo>
                    <a:pt x="35026" y="23359"/>
                    <a:pt x="35359" y="23425"/>
                    <a:pt x="35693" y="23459"/>
                  </a:cubicBezTo>
                  <a:lnTo>
                    <a:pt x="35593" y="23092"/>
                  </a:lnTo>
                  <a:close/>
                  <a:moveTo>
                    <a:pt x="24351" y="21691"/>
                  </a:moveTo>
                  <a:cubicBezTo>
                    <a:pt x="24084" y="22391"/>
                    <a:pt x="24084" y="23158"/>
                    <a:pt x="24351" y="23859"/>
                  </a:cubicBezTo>
                  <a:cubicBezTo>
                    <a:pt x="24485" y="23492"/>
                    <a:pt x="24551" y="23125"/>
                    <a:pt x="24551" y="22758"/>
                  </a:cubicBezTo>
                  <a:cubicBezTo>
                    <a:pt x="24551" y="22391"/>
                    <a:pt x="24485" y="22024"/>
                    <a:pt x="24351" y="21691"/>
                  </a:cubicBezTo>
                  <a:close/>
                  <a:moveTo>
                    <a:pt x="4370" y="23926"/>
                  </a:moveTo>
                  <a:lnTo>
                    <a:pt x="4370" y="23926"/>
                  </a:lnTo>
                  <a:cubicBezTo>
                    <a:pt x="4357" y="23930"/>
                    <a:pt x="4344" y="23935"/>
                    <a:pt x="4331" y="23940"/>
                  </a:cubicBezTo>
                  <a:lnTo>
                    <a:pt x="4331" y="23940"/>
                  </a:lnTo>
                  <a:cubicBezTo>
                    <a:pt x="4333" y="23936"/>
                    <a:pt x="4335" y="23931"/>
                    <a:pt x="4337" y="23926"/>
                  </a:cubicBezTo>
                  <a:lnTo>
                    <a:pt x="4337" y="23926"/>
                  </a:lnTo>
                  <a:cubicBezTo>
                    <a:pt x="4003" y="24059"/>
                    <a:pt x="3703" y="24293"/>
                    <a:pt x="3470" y="24559"/>
                  </a:cubicBezTo>
                  <a:lnTo>
                    <a:pt x="3436" y="24559"/>
                  </a:lnTo>
                  <a:cubicBezTo>
                    <a:pt x="3370" y="24760"/>
                    <a:pt x="3303" y="24993"/>
                    <a:pt x="3270" y="25193"/>
                  </a:cubicBezTo>
                  <a:cubicBezTo>
                    <a:pt x="3436" y="25060"/>
                    <a:pt x="3570" y="24960"/>
                    <a:pt x="3737" y="24793"/>
                  </a:cubicBezTo>
                  <a:cubicBezTo>
                    <a:pt x="4003" y="24559"/>
                    <a:pt x="4204" y="24259"/>
                    <a:pt x="4370" y="23926"/>
                  </a:cubicBezTo>
                  <a:close/>
                  <a:moveTo>
                    <a:pt x="16546" y="26061"/>
                  </a:moveTo>
                  <a:lnTo>
                    <a:pt x="16546" y="26061"/>
                  </a:lnTo>
                  <a:cubicBezTo>
                    <a:pt x="16679" y="26394"/>
                    <a:pt x="16913" y="26694"/>
                    <a:pt x="17179" y="26961"/>
                  </a:cubicBezTo>
                  <a:cubicBezTo>
                    <a:pt x="17413" y="27228"/>
                    <a:pt x="17747" y="27428"/>
                    <a:pt x="18080" y="27595"/>
                  </a:cubicBezTo>
                  <a:cubicBezTo>
                    <a:pt x="17913" y="27261"/>
                    <a:pt x="17713" y="26928"/>
                    <a:pt x="17446" y="26694"/>
                  </a:cubicBezTo>
                  <a:cubicBezTo>
                    <a:pt x="17179" y="26427"/>
                    <a:pt x="16879" y="26227"/>
                    <a:pt x="16546" y="26061"/>
                  </a:cubicBezTo>
                  <a:close/>
                  <a:moveTo>
                    <a:pt x="29989" y="26461"/>
                  </a:moveTo>
                  <a:lnTo>
                    <a:pt x="29989" y="26461"/>
                  </a:lnTo>
                  <a:cubicBezTo>
                    <a:pt x="30322" y="27128"/>
                    <a:pt x="30856" y="27695"/>
                    <a:pt x="31556" y="28029"/>
                  </a:cubicBezTo>
                  <a:cubicBezTo>
                    <a:pt x="31390" y="27662"/>
                    <a:pt x="31189" y="27361"/>
                    <a:pt x="30923" y="27095"/>
                  </a:cubicBezTo>
                  <a:lnTo>
                    <a:pt x="30889" y="27095"/>
                  </a:lnTo>
                  <a:cubicBezTo>
                    <a:pt x="30656" y="26828"/>
                    <a:pt x="30356" y="26628"/>
                    <a:pt x="29989" y="26461"/>
                  </a:cubicBezTo>
                  <a:close/>
                  <a:moveTo>
                    <a:pt x="9124" y="28529"/>
                  </a:moveTo>
                  <a:cubicBezTo>
                    <a:pt x="8757" y="28529"/>
                    <a:pt x="8390" y="28596"/>
                    <a:pt x="8040" y="28729"/>
                  </a:cubicBezTo>
                  <a:cubicBezTo>
                    <a:pt x="8373" y="28863"/>
                    <a:pt x="8740" y="28929"/>
                    <a:pt x="9107" y="28929"/>
                  </a:cubicBezTo>
                  <a:cubicBezTo>
                    <a:pt x="9474" y="28929"/>
                    <a:pt x="9841" y="28863"/>
                    <a:pt x="10208" y="28729"/>
                  </a:cubicBezTo>
                  <a:cubicBezTo>
                    <a:pt x="9858" y="28596"/>
                    <a:pt x="9491" y="28529"/>
                    <a:pt x="9124" y="28529"/>
                  </a:cubicBezTo>
                  <a:close/>
                  <a:moveTo>
                    <a:pt x="36338" y="30288"/>
                  </a:moveTo>
                  <a:cubicBezTo>
                    <a:pt x="36035" y="30288"/>
                    <a:pt x="35736" y="30353"/>
                    <a:pt x="35459" y="30464"/>
                  </a:cubicBezTo>
                  <a:cubicBezTo>
                    <a:pt x="35793" y="30597"/>
                    <a:pt x="36160" y="30664"/>
                    <a:pt x="36527" y="30664"/>
                  </a:cubicBezTo>
                  <a:cubicBezTo>
                    <a:pt x="36793" y="30664"/>
                    <a:pt x="37094" y="30630"/>
                    <a:pt x="37361" y="30564"/>
                  </a:cubicBezTo>
                  <a:cubicBezTo>
                    <a:pt x="37327" y="30530"/>
                    <a:pt x="37294" y="30430"/>
                    <a:pt x="37294" y="30364"/>
                  </a:cubicBezTo>
                  <a:cubicBezTo>
                    <a:pt x="37027" y="30330"/>
                    <a:pt x="36793" y="30297"/>
                    <a:pt x="36527" y="30297"/>
                  </a:cubicBezTo>
                  <a:cubicBezTo>
                    <a:pt x="36464" y="30291"/>
                    <a:pt x="36401" y="30288"/>
                    <a:pt x="36338" y="30288"/>
                  </a:cubicBezTo>
                  <a:close/>
                  <a:moveTo>
                    <a:pt x="23968" y="30297"/>
                  </a:moveTo>
                  <a:cubicBezTo>
                    <a:pt x="23601" y="30297"/>
                    <a:pt x="23234" y="30364"/>
                    <a:pt x="22884" y="30497"/>
                  </a:cubicBezTo>
                  <a:cubicBezTo>
                    <a:pt x="23250" y="30630"/>
                    <a:pt x="23617" y="30664"/>
                    <a:pt x="23984" y="30664"/>
                  </a:cubicBezTo>
                  <a:lnTo>
                    <a:pt x="23984" y="30697"/>
                  </a:lnTo>
                  <a:cubicBezTo>
                    <a:pt x="24351" y="30697"/>
                    <a:pt x="24718" y="30630"/>
                    <a:pt x="25052" y="30497"/>
                  </a:cubicBezTo>
                  <a:cubicBezTo>
                    <a:pt x="24702" y="30364"/>
                    <a:pt x="24335" y="30297"/>
                    <a:pt x="23968" y="30297"/>
                  </a:cubicBezTo>
                  <a:close/>
                  <a:moveTo>
                    <a:pt x="1335" y="32632"/>
                  </a:moveTo>
                  <a:cubicBezTo>
                    <a:pt x="1335" y="32765"/>
                    <a:pt x="1301" y="32899"/>
                    <a:pt x="1268" y="32999"/>
                  </a:cubicBezTo>
                  <a:cubicBezTo>
                    <a:pt x="1270" y="33003"/>
                    <a:pt x="1271" y="33008"/>
                    <a:pt x="1273" y="33013"/>
                  </a:cubicBezTo>
                  <a:lnTo>
                    <a:pt x="1273" y="33013"/>
                  </a:lnTo>
                  <a:cubicBezTo>
                    <a:pt x="1271" y="33019"/>
                    <a:pt x="1270" y="33026"/>
                    <a:pt x="1268" y="33032"/>
                  </a:cubicBezTo>
                  <a:cubicBezTo>
                    <a:pt x="1278" y="33042"/>
                    <a:pt x="1287" y="33052"/>
                    <a:pt x="1295" y="33061"/>
                  </a:cubicBezTo>
                  <a:lnTo>
                    <a:pt x="1295" y="33061"/>
                  </a:lnTo>
                  <a:cubicBezTo>
                    <a:pt x="1315" y="33097"/>
                    <a:pt x="1339" y="33127"/>
                    <a:pt x="1366" y="33151"/>
                  </a:cubicBezTo>
                  <a:lnTo>
                    <a:pt x="1366" y="33151"/>
                  </a:lnTo>
                  <a:cubicBezTo>
                    <a:pt x="1386" y="33178"/>
                    <a:pt x="1408" y="33205"/>
                    <a:pt x="1435" y="33232"/>
                  </a:cubicBezTo>
                  <a:cubicBezTo>
                    <a:pt x="1702" y="33466"/>
                    <a:pt x="2002" y="33699"/>
                    <a:pt x="2336" y="33833"/>
                  </a:cubicBezTo>
                  <a:cubicBezTo>
                    <a:pt x="2202" y="33499"/>
                    <a:pt x="1969" y="33199"/>
                    <a:pt x="1702" y="32932"/>
                  </a:cubicBezTo>
                  <a:cubicBezTo>
                    <a:pt x="1651" y="32881"/>
                    <a:pt x="1592" y="32831"/>
                    <a:pt x="1528" y="32780"/>
                  </a:cubicBezTo>
                  <a:lnTo>
                    <a:pt x="1528" y="32780"/>
                  </a:lnTo>
                  <a:cubicBezTo>
                    <a:pt x="1472" y="32728"/>
                    <a:pt x="1416" y="32680"/>
                    <a:pt x="1368" y="32632"/>
                  </a:cubicBezTo>
                  <a:cubicBezTo>
                    <a:pt x="1366" y="32639"/>
                    <a:pt x="1365" y="32646"/>
                    <a:pt x="1363" y="32653"/>
                  </a:cubicBezTo>
                  <a:lnTo>
                    <a:pt x="1363" y="32653"/>
                  </a:lnTo>
                  <a:cubicBezTo>
                    <a:pt x="1354" y="32646"/>
                    <a:pt x="1344" y="32639"/>
                    <a:pt x="1335" y="32632"/>
                  </a:cubicBezTo>
                  <a:close/>
                  <a:moveTo>
                    <a:pt x="30656" y="34033"/>
                  </a:moveTo>
                  <a:cubicBezTo>
                    <a:pt x="30389" y="34733"/>
                    <a:pt x="30389" y="35501"/>
                    <a:pt x="30656" y="36201"/>
                  </a:cubicBezTo>
                  <a:cubicBezTo>
                    <a:pt x="30789" y="35834"/>
                    <a:pt x="30856" y="35467"/>
                    <a:pt x="30856" y="35100"/>
                  </a:cubicBezTo>
                  <a:cubicBezTo>
                    <a:pt x="30856" y="34733"/>
                    <a:pt x="30789" y="34366"/>
                    <a:pt x="30656" y="34033"/>
                  </a:cubicBezTo>
                  <a:close/>
                  <a:moveTo>
                    <a:pt x="14811" y="34433"/>
                  </a:moveTo>
                  <a:cubicBezTo>
                    <a:pt x="14544" y="35134"/>
                    <a:pt x="14544" y="35901"/>
                    <a:pt x="14811" y="36601"/>
                  </a:cubicBezTo>
                  <a:cubicBezTo>
                    <a:pt x="14945" y="36268"/>
                    <a:pt x="15011" y="35901"/>
                    <a:pt x="15011" y="35534"/>
                  </a:cubicBezTo>
                  <a:cubicBezTo>
                    <a:pt x="15011" y="35134"/>
                    <a:pt x="14945" y="34767"/>
                    <a:pt x="14811" y="34433"/>
                  </a:cubicBezTo>
                  <a:close/>
                  <a:moveTo>
                    <a:pt x="7873" y="35834"/>
                  </a:moveTo>
                  <a:cubicBezTo>
                    <a:pt x="7539" y="35968"/>
                    <a:pt x="7239" y="36168"/>
                    <a:pt x="7006" y="36435"/>
                  </a:cubicBezTo>
                  <a:lnTo>
                    <a:pt x="6972" y="36435"/>
                  </a:lnTo>
                  <a:cubicBezTo>
                    <a:pt x="6705" y="36701"/>
                    <a:pt x="6505" y="37002"/>
                    <a:pt x="6372" y="37335"/>
                  </a:cubicBezTo>
                  <a:cubicBezTo>
                    <a:pt x="7039" y="37035"/>
                    <a:pt x="7573" y="36501"/>
                    <a:pt x="7873" y="35834"/>
                  </a:cubicBezTo>
                  <a:close/>
                  <a:moveTo>
                    <a:pt x="23651" y="38770"/>
                  </a:moveTo>
                  <a:lnTo>
                    <a:pt x="23651" y="38770"/>
                  </a:lnTo>
                  <a:cubicBezTo>
                    <a:pt x="23317" y="38936"/>
                    <a:pt x="23017" y="39137"/>
                    <a:pt x="22783" y="39403"/>
                  </a:cubicBezTo>
                  <a:lnTo>
                    <a:pt x="22750" y="39403"/>
                  </a:lnTo>
                  <a:cubicBezTo>
                    <a:pt x="22483" y="39670"/>
                    <a:pt x="22283" y="39970"/>
                    <a:pt x="22116" y="40304"/>
                  </a:cubicBezTo>
                  <a:cubicBezTo>
                    <a:pt x="22450" y="40137"/>
                    <a:pt x="22750" y="39937"/>
                    <a:pt x="23017" y="39670"/>
                  </a:cubicBezTo>
                  <a:cubicBezTo>
                    <a:pt x="23284" y="39403"/>
                    <a:pt x="23484" y="39103"/>
                    <a:pt x="23651" y="38770"/>
                  </a:cubicBezTo>
                  <a:close/>
                  <a:moveTo>
                    <a:pt x="35559" y="38803"/>
                  </a:moveTo>
                  <a:lnTo>
                    <a:pt x="35559" y="38803"/>
                  </a:lnTo>
                  <a:cubicBezTo>
                    <a:pt x="35693" y="39137"/>
                    <a:pt x="35926" y="39437"/>
                    <a:pt x="36193" y="39670"/>
                  </a:cubicBezTo>
                  <a:cubicBezTo>
                    <a:pt x="36427" y="39937"/>
                    <a:pt x="36760" y="40171"/>
                    <a:pt x="37094" y="40304"/>
                  </a:cubicBezTo>
                  <a:cubicBezTo>
                    <a:pt x="36927" y="39970"/>
                    <a:pt x="36727" y="39670"/>
                    <a:pt x="36460" y="39403"/>
                  </a:cubicBezTo>
                  <a:cubicBezTo>
                    <a:pt x="36193" y="39170"/>
                    <a:pt x="35893" y="38936"/>
                    <a:pt x="35559" y="38803"/>
                  </a:cubicBezTo>
                  <a:close/>
                  <a:moveTo>
                    <a:pt x="201" y="39537"/>
                  </a:moveTo>
                  <a:cubicBezTo>
                    <a:pt x="67" y="39870"/>
                    <a:pt x="1" y="40237"/>
                    <a:pt x="34" y="40604"/>
                  </a:cubicBezTo>
                  <a:cubicBezTo>
                    <a:pt x="1" y="40971"/>
                    <a:pt x="67" y="41338"/>
                    <a:pt x="201" y="41705"/>
                  </a:cubicBezTo>
                  <a:cubicBezTo>
                    <a:pt x="334" y="41338"/>
                    <a:pt x="401" y="40971"/>
                    <a:pt x="401" y="40604"/>
                  </a:cubicBezTo>
                  <a:cubicBezTo>
                    <a:pt x="401" y="40237"/>
                    <a:pt x="334" y="39870"/>
                    <a:pt x="201" y="39537"/>
                  </a:cubicBezTo>
                  <a:close/>
                  <a:moveTo>
                    <a:pt x="16533" y="42939"/>
                  </a:moveTo>
                  <a:cubicBezTo>
                    <a:pt x="16170" y="42939"/>
                    <a:pt x="15812" y="43006"/>
                    <a:pt x="15478" y="43139"/>
                  </a:cubicBezTo>
                  <a:cubicBezTo>
                    <a:pt x="15812" y="43239"/>
                    <a:pt x="16179" y="43306"/>
                    <a:pt x="16546" y="43306"/>
                  </a:cubicBezTo>
                  <a:cubicBezTo>
                    <a:pt x="16913" y="43306"/>
                    <a:pt x="17280" y="43273"/>
                    <a:pt x="17613" y="43139"/>
                  </a:cubicBezTo>
                  <a:cubicBezTo>
                    <a:pt x="17263" y="43006"/>
                    <a:pt x="16896" y="42939"/>
                    <a:pt x="16533" y="42939"/>
                  </a:cubicBezTo>
                  <a:close/>
                  <a:moveTo>
                    <a:pt x="30678" y="43131"/>
                  </a:moveTo>
                  <a:cubicBezTo>
                    <a:pt x="30615" y="43131"/>
                    <a:pt x="30552" y="43134"/>
                    <a:pt x="30489" y="43139"/>
                  </a:cubicBezTo>
                  <a:cubicBezTo>
                    <a:pt x="30089" y="43139"/>
                    <a:pt x="29722" y="43173"/>
                    <a:pt x="29388" y="43306"/>
                  </a:cubicBezTo>
                  <a:cubicBezTo>
                    <a:pt x="29722" y="43440"/>
                    <a:pt x="30089" y="43506"/>
                    <a:pt x="30489" y="43506"/>
                  </a:cubicBezTo>
                  <a:cubicBezTo>
                    <a:pt x="30856" y="43506"/>
                    <a:pt x="31223" y="43440"/>
                    <a:pt x="31556" y="43306"/>
                  </a:cubicBezTo>
                  <a:cubicBezTo>
                    <a:pt x="31280" y="43196"/>
                    <a:pt x="30981" y="43131"/>
                    <a:pt x="30678" y="43131"/>
                  </a:cubicBezTo>
                  <a:close/>
                  <a:moveTo>
                    <a:pt x="7906" y="42539"/>
                  </a:moveTo>
                  <a:lnTo>
                    <a:pt x="7906" y="42539"/>
                  </a:lnTo>
                  <a:cubicBezTo>
                    <a:pt x="8206" y="43206"/>
                    <a:pt x="8740" y="43773"/>
                    <a:pt x="9407" y="44073"/>
                  </a:cubicBezTo>
                  <a:cubicBezTo>
                    <a:pt x="9274" y="43740"/>
                    <a:pt x="9074" y="43440"/>
                    <a:pt x="8807" y="43173"/>
                  </a:cubicBezTo>
                  <a:cubicBezTo>
                    <a:pt x="8540" y="42906"/>
                    <a:pt x="8240" y="42706"/>
                    <a:pt x="7906" y="42539"/>
                  </a:cubicBezTo>
                  <a:close/>
                  <a:moveTo>
                    <a:pt x="1585" y="47643"/>
                  </a:moveTo>
                  <a:cubicBezTo>
                    <a:pt x="1218" y="47643"/>
                    <a:pt x="851" y="47709"/>
                    <a:pt x="501" y="47843"/>
                  </a:cubicBezTo>
                  <a:cubicBezTo>
                    <a:pt x="834" y="47976"/>
                    <a:pt x="1201" y="48043"/>
                    <a:pt x="1568" y="48043"/>
                  </a:cubicBezTo>
                  <a:cubicBezTo>
                    <a:pt x="1935" y="48043"/>
                    <a:pt x="2302" y="47976"/>
                    <a:pt x="2669" y="47843"/>
                  </a:cubicBezTo>
                  <a:cubicBezTo>
                    <a:pt x="2319" y="47709"/>
                    <a:pt x="1952" y="47643"/>
                    <a:pt x="1585" y="47643"/>
                  </a:cubicBezTo>
                  <a:close/>
                  <a:moveTo>
                    <a:pt x="37327" y="46942"/>
                  </a:moveTo>
                  <a:lnTo>
                    <a:pt x="37327" y="46942"/>
                  </a:lnTo>
                  <a:cubicBezTo>
                    <a:pt x="36994" y="47076"/>
                    <a:pt x="36693" y="47276"/>
                    <a:pt x="36427" y="47543"/>
                  </a:cubicBezTo>
                  <a:cubicBezTo>
                    <a:pt x="36160" y="47809"/>
                    <a:pt x="35960" y="48110"/>
                    <a:pt x="35793" y="48443"/>
                  </a:cubicBezTo>
                  <a:cubicBezTo>
                    <a:pt x="36460" y="48143"/>
                    <a:pt x="37027" y="47609"/>
                    <a:pt x="37327" y="46942"/>
                  </a:cubicBezTo>
                  <a:close/>
                  <a:moveTo>
                    <a:pt x="23084" y="46942"/>
                  </a:moveTo>
                  <a:cubicBezTo>
                    <a:pt x="22984" y="47276"/>
                    <a:pt x="22917" y="47643"/>
                    <a:pt x="22917" y="48043"/>
                  </a:cubicBezTo>
                  <a:cubicBezTo>
                    <a:pt x="22917" y="48410"/>
                    <a:pt x="22984" y="48777"/>
                    <a:pt x="23117" y="49110"/>
                  </a:cubicBezTo>
                  <a:cubicBezTo>
                    <a:pt x="23217" y="48743"/>
                    <a:pt x="23284" y="48410"/>
                    <a:pt x="23284" y="48043"/>
                  </a:cubicBezTo>
                  <a:cubicBezTo>
                    <a:pt x="23284" y="47643"/>
                    <a:pt x="23217" y="47276"/>
                    <a:pt x="23084" y="46942"/>
                  </a:cubicBezTo>
                  <a:close/>
                  <a:moveTo>
                    <a:pt x="16879" y="50278"/>
                  </a:moveTo>
                  <a:lnTo>
                    <a:pt x="16879" y="50278"/>
                  </a:lnTo>
                  <a:cubicBezTo>
                    <a:pt x="16579" y="50445"/>
                    <a:pt x="16279" y="50645"/>
                    <a:pt x="16012" y="50912"/>
                  </a:cubicBezTo>
                  <a:lnTo>
                    <a:pt x="15979" y="50912"/>
                  </a:lnTo>
                  <a:cubicBezTo>
                    <a:pt x="15745" y="51178"/>
                    <a:pt x="15512" y="51479"/>
                    <a:pt x="15378" y="51812"/>
                  </a:cubicBezTo>
                  <a:cubicBezTo>
                    <a:pt x="15712" y="51679"/>
                    <a:pt x="16012" y="51445"/>
                    <a:pt x="16279" y="51178"/>
                  </a:cubicBezTo>
                  <a:cubicBezTo>
                    <a:pt x="16546" y="50945"/>
                    <a:pt x="16746" y="50611"/>
                    <a:pt x="16879" y="50278"/>
                  </a:cubicBezTo>
                  <a:close/>
                  <a:moveTo>
                    <a:pt x="29722" y="51445"/>
                  </a:moveTo>
                  <a:lnTo>
                    <a:pt x="29722" y="51445"/>
                  </a:lnTo>
                  <a:cubicBezTo>
                    <a:pt x="29855" y="51812"/>
                    <a:pt x="30089" y="52112"/>
                    <a:pt x="30322" y="52346"/>
                  </a:cubicBezTo>
                  <a:cubicBezTo>
                    <a:pt x="30589" y="52613"/>
                    <a:pt x="30889" y="52846"/>
                    <a:pt x="31223" y="52980"/>
                  </a:cubicBezTo>
                  <a:cubicBezTo>
                    <a:pt x="31089" y="52646"/>
                    <a:pt x="30889" y="52346"/>
                    <a:pt x="30622" y="52079"/>
                  </a:cubicBezTo>
                  <a:cubicBezTo>
                    <a:pt x="30356" y="51812"/>
                    <a:pt x="30055" y="51612"/>
                    <a:pt x="29722" y="51445"/>
                  </a:cubicBezTo>
                  <a:close/>
                  <a:moveTo>
                    <a:pt x="8040" y="52012"/>
                  </a:moveTo>
                  <a:cubicBezTo>
                    <a:pt x="7773" y="52713"/>
                    <a:pt x="7773" y="53480"/>
                    <a:pt x="8040" y="54181"/>
                  </a:cubicBezTo>
                  <a:cubicBezTo>
                    <a:pt x="8171" y="53852"/>
                    <a:pt x="8238" y="53491"/>
                    <a:pt x="8240" y="53097"/>
                  </a:cubicBezTo>
                  <a:lnTo>
                    <a:pt x="8240" y="53097"/>
                  </a:lnTo>
                  <a:cubicBezTo>
                    <a:pt x="8240" y="53103"/>
                    <a:pt x="8240" y="53108"/>
                    <a:pt x="8240" y="53113"/>
                  </a:cubicBezTo>
                  <a:lnTo>
                    <a:pt x="8240" y="53080"/>
                  </a:lnTo>
                  <a:cubicBezTo>
                    <a:pt x="8240" y="53086"/>
                    <a:pt x="8240" y="53091"/>
                    <a:pt x="8240" y="53097"/>
                  </a:cubicBezTo>
                  <a:lnTo>
                    <a:pt x="8240" y="53097"/>
                  </a:lnTo>
                  <a:cubicBezTo>
                    <a:pt x="8238" y="52736"/>
                    <a:pt x="8171" y="52374"/>
                    <a:pt x="8040" y="5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17;p62">
              <a:extLst>
                <a:ext uri="{FF2B5EF4-FFF2-40B4-BE49-F238E27FC236}">
                  <a16:creationId xmlns:a16="http://schemas.microsoft.com/office/drawing/2014/main" id="{6AA240B4-E478-7124-533F-453A862BD0E7}"/>
                </a:ext>
              </a:extLst>
            </p:cNvPr>
            <p:cNvSpPr/>
            <p:nvPr/>
          </p:nvSpPr>
          <p:spPr>
            <a:xfrm>
              <a:off x="4112100" y="2670900"/>
              <a:ext cx="218350" cy="826775"/>
            </a:xfrm>
            <a:custGeom>
              <a:avLst/>
              <a:gdLst/>
              <a:ahLst/>
              <a:cxnLst/>
              <a:rect l="l" t="t" r="r" b="b"/>
              <a:pathLst>
                <a:path w="8734" h="33071" extrusionOk="0">
                  <a:moveTo>
                    <a:pt x="124" y="1"/>
                  </a:moveTo>
                  <a:cubicBezTo>
                    <a:pt x="58" y="1"/>
                    <a:pt x="0" y="45"/>
                    <a:pt x="41" y="125"/>
                  </a:cubicBezTo>
                  <a:cubicBezTo>
                    <a:pt x="875" y="2694"/>
                    <a:pt x="1642" y="5262"/>
                    <a:pt x="2409" y="7864"/>
                  </a:cubicBezTo>
                  <a:cubicBezTo>
                    <a:pt x="3176" y="10433"/>
                    <a:pt x="3910" y="13068"/>
                    <a:pt x="4611" y="15670"/>
                  </a:cubicBezTo>
                  <a:cubicBezTo>
                    <a:pt x="6012" y="20907"/>
                    <a:pt x="5411" y="18939"/>
                    <a:pt x="6612" y="24209"/>
                  </a:cubicBezTo>
                  <a:cubicBezTo>
                    <a:pt x="7279" y="27145"/>
                    <a:pt x="8013" y="30114"/>
                    <a:pt x="8680" y="33049"/>
                  </a:cubicBezTo>
                  <a:cubicBezTo>
                    <a:pt x="8680" y="33063"/>
                    <a:pt x="8692" y="33071"/>
                    <a:pt x="8703" y="33071"/>
                  </a:cubicBezTo>
                  <a:cubicBezTo>
                    <a:pt x="8718" y="33071"/>
                    <a:pt x="8733" y="33055"/>
                    <a:pt x="8714" y="33016"/>
                  </a:cubicBezTo>
                  <a:cubicBezTo>
                    <a:pt x="7746" y="27712"/>
                    <a:pt x="5278" y="14969"/>
                    <a:pt x="3910" y="10399"/>
                  </a:cubicBezTo>
                  <a:cubicBezTo>
                    <a:pt x="3877" y="9399"/>
                    <a:pt x="3810" y="8431"/>
                    <a:pt x="3677" y="7464"/>
                  </a:cubicBezTo>
                  <a:cubicBezTo>
                    <a:pt x="3443" y="6163"/>
                    <a:pt x="3110" y="4895"/>
                    <a:pt x="2643" y="3661"/>
                  </a:cubicBezTo>
                  <a:cubicBezTo>
                    <a:pt x="2629" y="3619"/>
                    <a:pt x="2597" y="3601"/>
                    <a:pt x="2565" y="3601"/>
                  </a:cubicBezTo>
                  <a:cubicBezTo>
                    <a:pt x="2521" y="3601"/>
                    <a:pt x="2476" y="3636"/>
                    <a:pt x="2476" y="3695"/>
                  </a:cubicBezTo>
                  <a:cubicBezTo>
                    <a:pt x="2809" y="4962"/>
                    <a:pt x="3110" y="6230"/>
                    <a:pt x="3310" y="7497"/>
                  </a:cubicBezTo>
                  <a:cubicBezTo>
                    <a:pt x="3443" y="8198"/>
                    <a:pt x="3577" y="8898"/>
                    <a:pt x="3677" y="9632"/>
                  </a:cubicBezTo>
                  <a:cubicBezTo>
                    <a:pt x="3543" y="9265"/>
                    <a:pt x="3443" y="8932"/>
                    <a:pt x="3343" y="8598"/>
                  </a:cubicBezTo>
                  <a:cubicBezTo>
                    <a:pt x="2910" y="7164"/>
                    <a:pt x="2443" y="5763"/>
                    <a:pt x="1942" y="4362"/>
                  </a:cubicBezTo>
                  <a:cubicBezTo>
                    <a:pt x="1408" y="2894"/>
                    <a:pt x="841" y="1493"/>
                    <a:pt x="241" y="59"/>
                  </a:cubicBezTo>
                  <a:cubicBezTo>
                    <a:pt x="215" y="19"/>
                    <a:pt x="168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318;p62">
              <a:extLst>
                <a:ext uri="{FF2B5EF4-FFF2-40B4-BE49-F238E27FC236}">
                  <a16:creationId xmlns:a16="http://schemas.microsoft.com/office/drawing/2014/main" id="{91A1095C-A61A-E1A9-A412-CD6FFD2930D0}"/>
                </a:ext>
              </a:extLst>
            </p:cNvPr>
            <p:cNvSpPr/>
            <p:nvPr/>
          </p:nvSpPr>
          <p:spPr>
            <a:xfrm>
              <a:off x="2662075" y="2297350"/>
              <a:ext cx="1036700" cy="1410275"/>
            </a:xfrm>
            <a:custGeom>
              <a:avLst/>
              <a:gdLst/>
              <a:ahLst/>
              <a:cxnLst/>
              <a:rect l="l" t="t" r="r" b="b"/>
              <a:pathLst>
                <a:path w="41468" h="56411" extrusionOk="0">
                  <a:moveTo>
                    <a:pt x="40135" y="0"/>
                  </a:moveTo>
                  <a:cubicBezTo>
                    <a:pt x="39074" y="0"/>
                    <a:pt x="37157" y="1082"/>
                    <a:pt x="34125" y="3626"/>
                  </a:cubicBezTo>
                  <a:cubicBezTo>
                    <a:pt x="23751" y="12365"/>
                    <a:pt x="1401" y="39919"/>
                    <a:pt x="434" y="50693"/>
                  </a:cubicBezTo>
                  <a:cubicBezTo>
                    <a:pt x="1" y="55136"/>
                    <a:pt x="4144" y="56411"/>
                    <a:pt x="9433" y="56411"/>
                  </a:cubicBezTo>
                  <a:cubicBezTo>
                    <a:pt x="12284" y="56411"/>
                    <a:pt x="15468" y="56040"/>
                    <a:pt x="18447" y="55596"/>
                  </a:cubicBezTo>
                  <a:cubicBezTo>
                    <a:pt x="21349" y="55129"/>
                    <a:pt x="39028" y="9230"/>
                    <a:pt x="40596" y="4360"/>
                  </a:cubicBezTo>
                  <a:cubicBezTo>
                    <a:pt x="41450" y="1705"/>
                    <a:pt x="41467" y="0"/>
                    <a:pt x="40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319;p62">
              <a:extLst>
                <a:ext uri="{FF2B5EF4-FFF2-40B4-BE49-F238E27FC236}">
                  <a16:creationId xmlns:a16="http://schemas.microsoft.com/office/drawing/2014/main" id="{2C2785B1-73D9-6296-8210-F80DC4FF63D2}"/>
                </a:ext>
              </a:extLst>
            </p:cNvPr>
            <p:cNvSpPr/>
            <p:nvPr/>
          </p:nvSpPr>
          <p:spPr>
            <a:xfrm>
              <a:off x="2828025" y="2292100"/>
              <a:ext cx="883325" cy="949025"/>
            </a:xfrm>
            <a:custGeom>
              <a:avLst/>
              <a:gdLst/>
              <a:ahLst/>
              <a:cxnLst/>
              <a:rect l="l" t="t" r="r" b="b"/>
              <a:pathLst>
                <a:path w="35333" h="37961" extrusionOk="0">
                  <a:moveTo>
                    <a:pt x="33603" y="1"/>
                  </a:moveTo>
                  <a:cubicBezTo>
                    <a:pt x="32147" y="1"/>
                    <a:pt x="29540" y="1795"/>
                    <a:pt x="26152" y="4703"/>
                  </a:cubicBezTo>
                  <a:cubicBezTo>
                    <a:pt x="12743" y="16211"/>
                    <a:pt x="0" y="33824"/>
                    <a:pt x="0" y="33824"/>
                  </a:cubicBezTo>
                  <a:lnTo>
                    <a:pt x="21883" y="37960"/>
                  </a:lnTo>
                  <a:cubicBezTo>
                    <a:pt x="21883" y="37960"/>
                    <a:pt x="32257" y="13309"/>
                    <a:pt x="34325" y="5437"/>
                  </a:cubicBezTo>
                  <a:cubicBezTo>
                    <a:pt x="35332" y="1619"/>
                    <a:pt x="34986" y="1"/>
                    <a:pt x="33603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320;p62">
              <a:extLst>
                <a:ext uri="{FF2B5EF4-FFF2-40B4-BE49-F238E27FC236}">
                  <a16:creationId xmlns:a16="http://schemas.microsoft.com/office/drawing/2014/main" id="{3471C4C9-8CB6-7D51-5D8B-ED54EB8A516C}"/>
                </a:ext>
              </a:extLst>
            </p:cNvPr>
            <p:cNvSpPr/>
            <p:nvPr/>
          </p:nvSpPr>
          <p:spPr>
            <a:xfrm>
              <a:off x="2960625" y="2343775"/>
              <a:ext cx="738050" cy="823950"/>
            </a:xfrm>
            <a:custGeom>
              <a:avLst/>
              <a:gdLst/>
              <a:ahLst/>
              <a:cxnLst/>
              <a:rect l="l" t="t" r="r" b="b"/>
              <a:pathLst>
                <a:path w="29522" h="32958" extrusionOk="0">
                  <a:moveTo>
                    <a:pt x="24151" y="1"/>
                  </a:moveTo>
                  <a:lnTo>
                    <a:pt x="23784" y="268"/>
                  </a:lnTo>
                  <a:cubicBezTo>
                    <a:pt x="23817" y="501"/>
                    <a:pt x="23851" y="701"/>
                    <a:pt x="23951" y="935"/>
                  </a:cubicBezTo>
                  <a:cubicBezTo>
                    <a:pt x="24051" y="635"/>
                    <a:pt x="24117" y="301"/>
                    <a:pt x="24151" y="1"/>
                  </a:cubicBezTo>
                  <a:close/>
                  <a:moveTo>
                    <a:pt x="28787" y="368"/>
                  </a:moveTo>
                  <a:cubicBezTo>
                    <a:pt x="28787" y="368"/>
                    <a:pt x="28787" y="368"/>
                    <a:pt x="28787" y="368"/>
                  </a:cubicBezTo>
                  <a:lnTo>
                    <a:pt x="28787" y="368"/>
                  </a:lnTo>
                  <a:cubicBezTo>
                    <a:pt x="28921" y="701"/>
                    <a:pt x="29154" y="1035"/>
                    <a:pt x="29421" y="1269"/>
                  </a:cubicBezTo>
                  <a:lnTo>
                    <a:pt x="29455" y="1335"/>
                  </a:lnTo>
                  <a:cubicBezTo>
                    <a:pt x="29488" y="1168"/>
                    <a:pt x="29521" y="1002"/>
                    <a:pt x="29521" y="868"/>
                  </a:cubicBezTo>
                  <a:cubicBezTo>
                    <a:pt x="29321" y="668"/>
                    <a:pt x="29054" y="501"/>
                    <a:pt x="28787" y="368"/>
                  </a:cubicBezTo>
                  <a:close/>
                  <a:moveTo>
                    <a:pt x="22027" y="6497"/>
                  </a:moveTo>
                  <a:cubicBezTo>
                    <a:pt x="21723" y="6497"/>
                    <a:pt x="21419" y="6562"/>
                    <a:pt x="21115" y="6672"/>
                  </a:cubicBezTo>
                  <a:cubicBezTo>
                    <a:pt x="21482" y="6806"/>
                    <a:pt x="21849" y="6873"/>
                    <a:pt x="22216" y="6873"/>
                  </a:cubicBezTo>
                  <a:cubicBezTo>
                    <a:pt x="22583" y="6873"/>
                    <a:pt x="22950" y="6806"/>
                    <a:pt x="23284" y="6672"/>
                  </a:cubicBezTo>
                  <a:cubicBezTo>
                    <a:pt x="23007" y="6562"/>
                    <a:pt x="22708" y="6497"/>
                    <a:pt x="22405" y="6497"/>
                  </a:cubicBezTo>
                  <a:cubicBezTo>
                    <a:pt x="22342" y="6497"/>
                    <a:pt x="22279" y="6500"/>
                    <a:pt x="22216" y="6506"/>
                  </a:cubicBezTo>
                  <a:cubicBezTo>
                    <a:pt x="22153" y="6500"/>
                    <a:pt x="22090" y="6497"/>
                    <a:pt x="22027" y="6497"/>
                  </a:cubicBezTo>
                  <a:close/>
                  <a:moveTo>
                    <a:pt x="16045" y="7506"/>
                  </a:moveTo>
                  <a:cubicBezTo>
                    <a:pt x="15711" y="7640"/>
                    <a:pt x="15411" y="7840"/>
                    <a:pt x="15178" y="8107"/>
                  </a:cubicBezTo>
                  <a:cubicBezTo>
                    <a:pt x="14911" y="8374"/>
                    <a:pt x="14677" y="8674"/>
                    <a:pt x="14544" y="9007"/>
                  </a:cubicBezTo>
                  <a:cubicBezTo>
                    <a:pt x="15211" y="8707"/>
                    <a:pt x="15745" y="8173"/>
                    <a:pt x="16045" y="7506"/>
                  </a:cubicBezTo>
                  <a:close/>
                  <a:moveTo>
                    <a:pt x="18614" y="11743"/>
                  </a:moveTo>
                  <a:cubicBezTo>
                    <a:pt x="18914" y="12410"/>
                    <a:pt x="19481" y="12944"/>
                    <a:pt x="20148" y="13277"/>
                  </a:cubicBezTo>
                  <a:cubicBezTo>
                    <a:pt x="19981" y="12944"/>
                    <a:pt x="19781" y="12643"/>
                    <a:pt x="19514" y="12376"/>
                  </a:cubicBezTo>
                  <a:cubicBezTo>
                    <a:pt x="19247" y="12110"/>
                    <a:pt x="18947" y="11909"/>
                    <a:pt x="18614" y="11743"/>
                  </a:cubicBezTo>
                  <a:close/>
                  <a:moveTo>
                    <a:pt x="13243" y="16213"/>
                  </a:moveTo>
                  <a:cubicBezTo>
                    <a:pt x="12843" y="16213"/>
                    <a:pt x="12476" y="16279"/>
                    <a:pt x="12142" y="16413"/>
                  </a:cubicBezTo>
                  <a:cubicBezTo>
                    <a:pt x="12476" y="16546"/>
                    <a:pt x="12843" y="16613"/>
                    <a:pt x="13243" y="16613"/>
                  </a:cubicBezTo>
                  <a:cubicBezTo>
                    <a:pt x="13610" y="16613"/>
                    <a:pt x="13977" y="16546"/>
                    <a:pt x="14310" y="16413"/>
                  </a:cubicBezTo>
                  <a:cubicBezTo>
                    <a:pt x="13977" y="16279"/>
                    <a:pt x="13610" y="16213"/>
                    <a:pt x="13243" y="16213"/>
                  </a:cubicBezTo>
                  <a:close/>
                  <a:moveTo>
                    <a:pt x="23484" y="16413"/>
                  </a:moveTo>
                  <a:cubicBezTo>
                    <a:pt x="23217" y="17113"/>
                    <a:pt x="23217" y="17880"/>
                    <a:pt x="23484" y="18581"/>
                  </a:cubicBezTo>
                  <a:cubicBezTo>
                    <a:pt x="23584" y="18214"/>
                    <a:pt x="23650" y="17847"/>
                    <a:pt x="23650" y="17480"/>
                  </a:cubicBezTo>
                  <a:cubicBezTo>
                    <a:pt x="23650" y="17113"/>
                    <a:pt x="23584" y="16746"/>
                    <a:pt x="23484" y="16413"/>
                  </a:cubicBezTo>
                  <a:close/>
                  <a:moveTo>
                    <a:pt x="6271" y="18581"/>
                  </a:moveTo>
                  <a:cubicBezTo>
                    <a:pt x="6405" y="18915"/>
                    <a:pt x="6605" y="19215"/>
                    <a:pt x="6872" y="19482"/>
                  </a:cubicBezTo>
                  <a:cubicBezTo>
                    <a:pt x="7139" y="19748"/>
                    <a:pt x="7439" y="19982"/>
                    <a:pt x="7772" y="20115"/>
                  </a:cubicBezTo>
                  <a:cubicBezTo>
                    <a:pt x="7639" y="19782"/>
                    <a:pt x="7406" y="19482"/>
                    <a:pt x="7172" y="19215"/>
                  </a:cubicBezTo>
                  <a:cubicBezTo>
                    <a:pt x="6905" y="18948"/>
                    <a:pt x="6605" y="18748"/>
                    <a:pt x="6271" y="18581"/>
                  </a:cubicBezTo>
                  <a:close/>
                  <a:moveTo>
                    <a:pt x="17346" y="20516"/>
                  </a:moveTo>
                  <a:lnTo>
                    <a:pt x="17346" y="20516"/>
                  </a:lnTo>
                  <a:cubicBezTo>
                    <a:pt x="17012" y="20682"/>
                    <a:pt x="16712" y="20883"/>
                    <a:pt x="16479" y="21149"/>
                  </a:cubicBezTo>
                  <a:cubicBezTo>
                    <a:pt x="16212" y="21416"/>
                    <a:pt x="15978" y="21717"/>
                    <a:pt x="15845" y="22050"/>
                  </a:cubicBezTo>
                  <a:cubicBezTo>
                    <a:pt x="16512" y="21717"/>
                    <a:pt x="17046" y="21183"/>
                    <a:pt x="17346" y="20516"/>
                  </a:cubicBezTo>
                  <a:close/>
                  <a:moveTo>
                    <a:pt x="1034" y="23585"/>
                  </a:moveTo>
                  <a:cubicBezTo>
                    <a:pt x="934" y="23685"/>
                    <a:pt x="868" y="23818"/>
                    <a:pt x="767" y="23918"/>
                  </a:cubicBezTo>
                  <a:cubicBezTo>
                    <a:pt x="934" y="23918"/>
                    <a:pt x="1101" y="23951"/>
                    <a:pt x="1268" y="23951"/>
                  </a:cubicBezTo>
                  <a:cubicBezTo>
                    <a:pt x="1635" y="23951"/>
                    <a:pt x="2002" y="23885"/>
                    <a:pt x="2369" y="23751"/>
                  </a:cubicBezTo>
                  <a:cubicBezTo>
                    <a:pt x="2002" y="23618"/>
                    <a:pt x="1635" y="23585"/>
                    <a:pt x="1268" y="23585"/>
                  </a:cubicBezTo>
                  <a:close/>
                  <a:moveTo>
                    <a:pt x="10708" y="23785"/>
                  </a:moveTo>
                  <a:cubicBezTo>
                    <a:pt x="10574" y="24118"/>
                    <a:pt x="10508" y="24485"/>
                    <a:pt x="10541" y="24852"/>
                  </a:cubicBezTo>
                  <a:cubicBezTo>
                    <a:pt x="10508" y="25219"/>
                    <a:pt x="10574" y="25586"/>
                    <a:pt x="10708" y="25953"/>
                  </a:cubicBezTo>
                  <a:cubicBezTo>
                    <a:pt x="10841" y="25586"/>
                    <a:pt x="10908" y="25219"/>
                    <a:pt x="10908" y="24852"/>
                  </a:cubicBezTo>
                  <a:cubicBezTo>
                    <a:pt x="10908" y="24485"/>
                    <a:pt x="10841" y="24118"/>
                    <a:pt x="10708" y="23785"/>
                  </a:cubicBezTo>
                  <a:close/>
                  <a:moveTo>
                    <a:pt x="6271" y="27354"/>
                  </a:moveTo>
                  <a:lnTo>
                    <a:pt x="6271" y="27354"/>
                  </a:lnTo>
                  <a:cubicBezTo>
                    <a:pt x="5938" y="27521"/>
                    <a:pt x="5604" y="27721"/>
                    <a:pt x="5371" y="27988"/>
                  </a:cubicBezTo>
                  <a:cubicBezTo>
                    <a:pt x="5104" y="28255"/>
                    <a:pt x="4870" y="28555"/>
                    <a:pt x="4737" y="28888"/>
                  </a:cubicBezTo>
                  <a:cubicBezTo>
                    <a:pt x="5404" y="28588"/>
                    <a:pt x="5938" y="28021"/>
                    <a:pt x="6271" y="27354"/>
                  </a:cubicBezTo>
                  <a:close/>
                  <a:moveTo>
                    <a:pt x="13810" y="28888"/>
                  </a:moveTo>
                  <a:cubicBezTo>
                    <a:pt x="13977" y="29222"/>
                    <a:pt x="14177" y="29522"/>
                    <a:pt x="14444" y="29789"/>
                  </a:cubicBezTo>
                  <a:cubicBezTo>
                    <a:pt x="14711" y="30056"/>
                    <a:pt x="15011" y="30256"/>
                    <a:pt x="15345" y="30423"/>
                  </a:cubicBezTo>
                  <a:cubicBezTo>
                    <a:pt x="15211" y="30089"/>
                    <a:pt x="14978" y="29789"/>
                    <a:pt x="14711" y="29522"/>
                  </a:cubicBezTo>
                  <a:cubicBezTo>
                    <a:pt x="14477" y="29255"/>
                    <a:pt x="14144" y="29055"/>
                    <a:pt x="13810" y="28888"/>
                  </a:cubicBezTo>
                  <a:close/>
                  <a:moveTo>
                    <a:pt x="200" y="31323"/>
                  </a:moveTo>
                  <a:cubicBezTo>
                    <a:pt x="67" y="31657"/>
                    <a:pt x="0" y="32024"/>
                    <a:pt x="34" y="32391"/>
                  </a:cubicBezTo>
                  <a:lnTo>
                    <a:pt x="34" y="32791"/>
                  </a:lnTo>
                  <a:lnTo>
                    <a:pt x="334" y="32824"/>
                  </a:lnTo>
                  <a:cubicBezTo>
                    <a:pt x="334" y="32691"/>
                    <a:pt x="367" y="32558"/>
                    <a:pt x="367" y="32424"/>
                  </a:cubicBezTo>
                  <a:cubicBezTo>
                    <a:pt x="401" y="32057"/>
                    <a:pt x="334" y="31690"/>
                    <a:pt x="234" y="31323"/>
                  </a:cubicBezTo>
                  <a:close/>
                  <a:moveTo>
                    <a:pt x="8823" y="32558"/>
                  </a:moveTo>
                  <a:cubicBezTo>
                    <a:pt x="8456" y="32558"/>
                    <a:pt x="8089" y="32624"/>
                    <a:pt x="7739" y="32758"/>
                  </a:cubicBezTo>
                  <a:cubicBezTo>
                    <a:pt x="8073" y="32891"/>
                    <a:pt x="8440" y="32958"/>
                    <a:pt x="8840" y="32958"/>
                  </a:cubicBezTo>
                  <a:cubicBezTo>
                    <a:pt x="9207" y="32958"/>
                    <a:pt x="9574" y="32891"/>
                    <a:pt x="9907" y="32758"/>
                  </a:cubicBezTo>
                  <a:cubicBezTo>
                    <a:pt x="9557" y="32624"/>
                    <a:pt x="9190" y="32558"/>
                    <a:pt x="8823" y="325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321;p62">
              <a:extLst>
                <a:ext uri="{FF2B5EF4-FFF2-40B4-BE49-F238E27FC236}">
                  <a16:creationId xmlns:a16="http://schemas.microsoft.com/office/drawing/2014/main" id="{415F2B39-3ADA-6E63-D062-0F33B11AFEC1}"/>
                </a:ext>
              </a:extLst>
            </p:cNvPr>
            <p:cNvSpPr/>
            <p:nvPr/>
          </p:nvSpPr>
          <p:spPr>
            <a:xfrm>
              <a:off x="3380075" y="2677800"/>
              <a:ext cx="220725" cy="571175"/>
            </a:xfrm>
            <a:custGeom>
              <a:avLst/>
              <a:gdLst/>
              <a:ahLst/>
              <a:cxnLst/>
              <a:rect l="l" t="t" r="r" b="b"/>
              <a:pathLst>
                <a:path w="8829" h="22847" extrusionOk="0">
                  <a:moveTo>
                    <a:pt x="8652" y="0"/>
                  </a:moveTo>
                  <a:cubicBezTo>
                    <a:pt x="8617" y="0"/>
                    <a:pt x="8585" y="15"/>
                    <a:pt x="8574" y="50"/>
                  </a:cubicBezTo>
                  <a:cubicBezTo>
                    <a:pt x="7973" y="1517"/>
                    <a:pt x="7339" y="2952"/>
                    <a:pt x="6739" y="4453"/>
                  </a:cubicBezTo>
                  <a:cubicBezTo>
                    <a:pt x="6172" y="5920"/>
                    <a:pt x="5572" y="7355"/>
                    <a:pt x="5038" y="8856"/>
                  </a:cubicBezTo>
                  <a:cubicBezTo>
                    <a:pt x="3904" y="11791"/>
                    <a:pt x="2803" y="14760"/>
                    <a:pt x="1735" y="17696"/>
                  </a:cubicBezTo>
                  <a:cubicBezTo>
                    <a:pt x="1135" y="19397"/>
                    <a:pt x="568" y="21098"/>
                    <a:pt x="1" y="22799"/>
                  </a:cubicBezTo>
                  <a:cubicBezTo>
                    <a:pt x="1" y="22823"/>
                    <a:pt x="18" y="22846"/>
                    <a:pt x="27" y="22846"/>
                  </a:cubicBezTo>
                  <a:cubicBezTo>
                    <a:pt x="31" y="22846"/>
                    <a:pt x="34" y="22842"/>
                    <a:pt x="34" y="22833"/>
                  </a:cubicBezTo>
                  <a:cubicBezTo>
                    <a:pt x="1268" y="19897"/>
                    <a:pt x="2503" y="16995"/>
                    <a:pt x="3637" y="14026"/>
                  </a:cubicBezTo>
                  <a:cubicBezTo>
                    <a:pt x="4437" y="11991"/>
                    <a:pt x="5238" y="9923"/>
                    <a:pt x="6005" y="7822"/>
                  </a:cubicBezTo>
                  <a:cubicBezTo>
                    <a:pt x="6539" y="7088"/>
                    <a:pt x="7006" y="6321"/>
                    <a:pt x="7440" y="5520"/>
                  </a:cubicBezTo>
                  <a:cubicBezTo>
                    <a:pt x="7973" y="4619"/>
                    <a:pt x="8440" y="3685"/>
                    <a:pt x="8807" y="2718"/>
                  </a:cubicBezTo>
                  <a:cubicBezTo>
                    <a:pt x="8829" y="2654"/>
                    <a:pt x="8781" y="2617"/>
                    <a:pt x="8735" y="2617"/>
                  </a:cubicBezTo>
                  <a:cubicBezTo>
                    <a:pt x="8710" y="2617"/>
                    <a:pt x="8686" y="2628"/>
                    <a:pt x="8674" y="2651"/>
                  </a:cubicBezTo>
                  <a:cubicBezTo>
                    <a:pt x="8140" y="3552"/>
                    <a:pt x="7673" y="4453"/>
                    <a:pt x="7173" y="5387"/>
                  </a:cubicBezTo>
                  <a:cubicBezTo>
                    <a:pt x="6939" y="5854"/>
                    <a:pt x="6639" y="6354"/>
                    <a:pt x="6372" y="6821"/>
                  </a:cubicBezTo>
                  <a:cubicBezTo>
                    <a:pt x="6572" y="6287"/>
                    <a:pt x="6806" y="5754"/>
                    <a:pt x="6973" y="5187"/>
                  </a:cubicBezTo>
                  <a:cubicBezTo>
                    <a:pt x="7606" y="3519"/>
                    <a:pt x="8173" y="1817"/>
                    <a:pt x="8774" y="116"/>
                  </a:cubicBezTo>
                  <a:cubicBezTo>
                    <a:pt x="8796" y="51"/>
                    <a:pt x="8718" y="0"/>
                    <a:pt x="8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322;p62">
              <a:extLst>
                <a:ext uri="{FF2B5EF4-FFF2-40B4-BE49-F238E27FC236}">
                  <a16:creationId xmlns:a16="http://schemas.microsoft.com/office/drawing/2014/main" id="{B81A3827-63C4-8712-95A9-ADB14781BBCB}"/>
                </a:ext>
              </a:extLst>
            </p:cNvPr>
            <p:cNvSpPr/>
            <p:nvPr/>
          </p:nvSpPr>
          <p:spPr>
            <a:xfrm>
              <a:off x="2923925" y="3040125"/>
              <a:ext cx="470625" cy="97750"/>
            </a:xfrm>
            <a:custGeom>
              <a:avLst/>
              <a:gdLst/>
              <a:ahLst/>
              <a:cxnLst/>
              <a:rect l="l" t="t" r="r" b="b"/>
              <a:pathLst>
                <a:path w="18825" h="3910" extrusionOk="0">
                  <a:moveTo>
                    <a:pt x="67" y="0"/>
                  </a:moveTo>
                  <a:cubicBezTo>
                    <a:pt x="1" y="0"/>
                    <a:pt x="1" y="100"/>
                    <a:pt x="67" y="100"/>
                  </a:cubicBezTo>
                  <a:cubicBezTo>
                    <a:pt x="1201" y="467"/>
                    <a:pt x="2402" y="734"/>
                    <a:pt x="3570" y="968"/>
                  </a:cubicBezTo>
                  <a:cubicBezTo>
                    <a:pt x="4771" y="1234"/>
                    <a:pt x="5938" y="1501"/>
                    <a:pt x="7139" y="1768"/>
                  </a:cubicBezTo>
                  <a:cubicBezTo>
                    <a:pt x="9507" y="2269"/>
                    <a:pt x="11876" y="2736"/>
                    <a:pt x="14277" y="3203"/>
                  </a:cubicBezTo>
                  <a:cubicBezTo>
                    <a:pt x="15645" y="3469"/>
                    <a:pt x="17280" y="3670"/>
                    <a:pt x="18647" y="3903"/>
                  </a:cubicBezTo>
                  <a:cubicBezTo>
                    <a:pt x="18666" y="3908"/>
                    <a:pt x="18683" y="3910"/>
                    <a:pt x="18699" y="3910"/>
                  </a:cubicBezTo>
                  <a:cubicBezTo>
                    <a:pt x="18795" y="3910"/>
                    <a:pt x="18824" y="3832"/>
                    <a:pt x="18681" y="3803"/>
                  </a:cubicBezTo>
                  <a:cubicBezTo>
                    <a:pt x="17480" y="3536"/>
                    <a:pt x="16045" y="3069"/>
                    <a:pt x="14844" y="2836"/>
                  </a:cubicBezTo>
                  <a:cubicBezTo>
                    <a:pt x="13644" y="2569"/>
                    <a:pt x="12476" y="2302"/>
                    <a:pt x="11275" y="2068"/>
                  </a:cubicBezTo>
                  <a:cubicBezTo>
                    <a:pt x="8874" y="1568"/>
                    <a:pt x="6472" y="1101"/>
                    <a:pt x="4070" y="667"/>
                  </a:cubicBezTo>
                  <a:cubicBezTo>
                    <a:pt x="2736" y="401"/>
                    <a:pt x="1402" y="1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323;p62">
              <a:extLst>
                <a:ext uri="{FF2B5EF4-FFF2-40B4-BE49-F238E27FC236}">
                  <a16:creationId xmlns:a16="http://schemas.microsoft.com/office/drawing/2014/main" id="{4B41794A-A38A-CF91-18DE-3057F88FAAA1}"/>
                </a:ext>
              </a:extLst>
            </p:cNvPr>
            <p:cNvSpPr/>
            <p:nvPr/>
          </p:nvSpPr>
          <p:spPr>
            <a:xfrm>
              <a:off x="3676125" y="2024450"/>
              <a:ext cx="279400" cy="408325"/>
            </a:xfrm>
            <a:custGeom>
              <a:avLst/>
              <a:gdLst/>
              <a:ahLst/>
              <a:cxnLst/>
              <a:rect l="l" t="t" r="r" b="b"/>
              <a:pathLst>
                <a:path w="11176" h="16333" extrusionOk="0">
                  <a:moveTo>
                    <a:pt x="527" y="0"/>
                  </a:moveTo>
                  <a:cubicBezTo>
                    <a:pt x="445" y="0"/>
                    <a:pt x="401" y="10"/>
                    <a:pt x="401" y="32"/>
                  </a:cubicBezTo>
                  <a:cubicBezTo>
                    <a:pt x="468" y="1733"/>
                    <a:pt x="434" y="3534"/>
                    <a:pt x="368" y="5202"/>
                  </a:cubicBezTo>
                  <a:cubicBezTo>
                    <a:pt x="201" y="7937"/>
                    <a:pt x="1" y="10172"/>
                    <a:pt x="101" y="10372"/>
                  </a:cubicBezTo>
                  <a:cubicBezTo>
                    <a:pt x="1777" y="13115"/>
                    <a:pt x="5626" y="16332"/>
                    <a:pt x="8135" y="16332"/>
                  </a:cubicBezTo>
                  <a:cubicBezTo>
                    <a:pt x="8372" y="16332"/>
                    <a:pt x="8597" y="16304"/>
                    <a:pt x="8807" y="16243"/>
                  </a:cubicBezTo>
                  <a:cubicBezTo>
                    <a:pt x="11175" y="15576"/>
                    <a:pt x="10775" y="10739"/>
                    <a:pt x="10475" y="9438"/>
                  </a:cubicBezTo>
                  <a:cubicBezTo>
                    <a:pt x="10475" y="9372"/>
                    <a:pt x="10475" y="9338"/>
                    <a:pt x="10475" y="9305"/>
                  </a:cubicBezTo>
                  <a:cubicBezTo>
                    <a:pt x="10408" y="9071"/>
                    <a:pt x="10375" y="8871"/>
                    <a:pt x="10375" y="8638"/>
                  </a:cubicBezTo>
                  <a:cubicBezTo>
                    <a:pt x="10241" y="5702"/>
                    <a:pt x="11075" y="2133"/>
                    <a:pt x="11075" y="2133"/>
                  </a:cubicBezTo>
                  <a:cubicBezTo>
                    <a:pt x="11075" y="2133"/>
                    <a:pt x="1726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324;p62">
              <a:extLst>
                <a:ext uri="{FF2B5EF4-FFF2-40B4-BE49-F238E27FC236}">
                  <a16:creationId xmlns:a16="http://schemas.microsoft.com/office/drawing/2014/main" id="{FAEDF988-5D8C-0D15-5429-9A121D76BE65}"/>
                </a:ext>
              </a:extLst>
            </p:cNvPr>
            <p:cNvSpPr/>
            <p:nvPr/>
          </p:nvSpPr>
          <p:spPr>
            <a:xfrm>
              <a:off x="3686125" y="2025125"/>
              <a:ext cx="267725" cy="240925"/>
            </a:xfrm>
            <a:custGeom>
              <a:avLst/>
              <a:gdLst/>
              <a:ahLst/>
              <a:cxnLst/>
              <a:rect l="l" t="t" r="r" b="b"/>
              <a:pathLst>
                <a:path w="10709" h="9637" extrusionOk="0">
                  <a:moveTo>
                    <a:pt x="151" y="0"/>
                  </a:moveTo>
                  <a:cubicBezTo>
                    <a:pt x="54" y="0"/>
                    <a:pt x="1" y="12"/>
                    <a:pt x="1" y="38"/>
                  </a:cubicBezTo>
                  <a:cubicBezTo>
                    <a:pt x="34" y="1172"/>
                    <a:pt x="34" y="2373"/>
                    <a:pt x="1" y="3540"/>
                  </a:cubicBezTo>
                  <a:cubicBezTo>
                    <a:pt x="1456" y="6985"/>
                    <a:pt x="4734" y="9636"/>
                    <a:pt x="8637" y="9636"/>
                  </a:cubicBezTo>
                  <a:cubicBezTo>
                    <a:pt x="9118" y="9636"/>
                    <a:pt x="9610" y="9596"/>
                    <a:pt x="10108" y="9511"/>
                  </a:cubicBezTo>
                  <a:cubicBezTo>
                    <a:pt x="10075" y="9478"/>
                    <a:pt x="10075" y="9445"/>
                    <a:pt x="10075" y="9411"/>
                  </a:cubicBezTo>
                  <a:cubicBezTo>
                    <a:pt x="10075" y="9345"/>
                    <a:pt x="10075" y="9311"/>
                    <a:pt x="10075" y="9311"/>
                  </a:cubicBezTo>
                  <a:cubicBezTo>
                    <a:pt x="10008" y="9078"/>
                    <a:pt x="9975" y="8844"/>
                    <a:pt x="9975" y="8611"/>
                  </a:cubicBezTo>
                  <a:cubicBezTo>
                    <a:pt x="9808" y="5675"/>
                    <a:pt x="10709" y="2106"/>
                    <a:pt x="10709" y="2106"/>
                  </a:cubicBezTo>
                  <a:cubicBezTo>
                    <a:pt x="10709" y="2106"/>
                    <a:pt x="144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325;p62">
              <a:extLst>
                <a:ext uri="{FF2B5EF4-FFF2-40B4-BE49-F238E27FC236}">
                  <a16:creationId xmlns:a16="http://schemas.microsoft.com/office/drawing/2014/main" id="{A8B07D05-0C3A-B2D2-1089-04A62A2675D8}"/>
                </a:ext>
              </a:extLst>
            </p:cNvPr>
            <p:cNvSpPr/>
            <p:nvPr/>
          </p:nvSpPr>
          <p:spPr>
            <a:xfrm>
              <a:off x="3583575" y="1557075"/>
              <a:ext cx="500375" cy="645175"/>
            </a:xfrm>
            <a:custGeom>
              <a:avLst/>
              <a:gdLst/>
              <a:ahLst/>
              <a:cxnLst/>
              <a:rect l="l" t="t" r="r" b="b"/>
              <a:pathLst>
                <a:path w="20015" h="25807" extrusionOk="0">
                  <a:moveTo>
                    <a:pt x="10053" y="1"/>
                  </a:moveTo>
                  <a:cubicBezTo>
                    <a:pt x="6483" y="1"/>
                    <a:pt x="2783" y="1936"/>
                    <a:pt x="1434" y="5384"/>
                  </a:cubicBezTo>
                  <a:cubicBezTo>
                    <a:pt x="0" y="9053"/>
                    <a:pt x="1134" y="19994"/>
                    <a:pt x="3603" y="22629"/>
                  </a:cubicBezTo>
                  <a:cubicBezTo>
                    <a:pt x="5517" y="24632"/>
                    <a:pt x="8185" y="25806"/>
                    <a:pt x="10765" y="25806"/>
                  </a:cubicBezTo>
                  <a:cubicBezTo>
                    <a:pt x="13041" y="25806"/>
                    <a:pt x="15249" y="24893"/>
                    <a:pt x="16812" y="22829"/>
                  </a:cubicBezTo>
                  <a:cubicBezTo>
                    <a:pt x="20014" y="18560"/>
                    <a:pt x="18280" y="4283"/>
                    <a:pt x="15478" y="1881"/>
                  </a:cubicBezTo>
                  <a:cubicBezTo>
                    <a:pt x="13997" y="603"/>
                    <a:pt x="12045" y="1"/>
                    <a:pt x="10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326;p62">
              <a:extLst>
                <a:ext uri="{FF2B5EF4-FFF2-40B4-BE49-F238E27FC236}">
                  <a16:creationId xmlns:a16="http://schemas.microsoft.com/office/drawing/2014/main" id="{A438D0DD-C561-1C49-D986-CC0E37F3DA20}"/>
                </a:ext>
              </a:extLst>
            </p:cNvPr>
            <p:cNvSpPr/>
            <p:nvPr/>
          </p:nvSpPr>
          <p:spPr>
            <a:xfrm>
              <a:off x="3804550" y="1879050"/>
              <a:ext cx="20875" cy="51125"/>
            </a:xfrm>
            <a:custGeom>
              <a:avLst/>
              <a:gdLst/>
              <a:ahLst/>
              <a:cxnLst/>
              <a:rect l="l" t="t" r="r" b="b"/>
              <a:pathLst>
                <a:path w="835" h="2045" extrusionOk="0">
                  <a:moveTo>
                    <a:pt x="598" y="1"/>
                  </a:moveTo>
                  <a:cubicBezTo>
                    <a:pt x="590" y="1"/>
                    <a:pt x="568" y="50"/>
                    <a:pt x="568" y="77"/>
                  </a:cubicBezTo>
                  <a:cubicBezTo>
                    <a:pt x="668" y="811"/>
                    <a:pt x="634" y="1678"/>
                    <a:pt x="1" y="1978"/>
                  </a:cubicBezTo>
                  <a:lnTo>
                    <a:pt x="1" y="2045"/>
                  </a:lnTo>
                  <a:cubicBezTo>
                    <a:pt x="801" y="1845"/>
                    <a:pt x="835" y="710"/>
                    <a:pt x="601" y="10"/>
                  </a:cubicBezTo>
                  <a:cubicBezTo>
                    <a:pt x="601" y="4"/>
                    <a:pt x="600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327;p62">
              <a:extLst>
                <a:ext uri="{FF2B5EF4-FFF2-40B4-BE49-F238E27FC236}">
                  <a16:creationId xmlns:a16="http://schemas.microsoft.com/office/drawing/2014/main" id="{A5F52716-E172-2370-536E-54E83F985C69}"/>
                </a:ext>
              </a:extLst>
            </p:cNvPr>
            <p:cNvSpPr/>
            <p:nvPr/>
          </p:nvSpPr>
          <p:spPr>
            <a:xfrm>
              <a:off x="3771400" y="1861775"/>
              <a:ext cx="58850" cy="60075"/>
            </a:xfrm>
            <a:custGeom>
              <a:avLst/>
              <a:gdLst/>
              <a:ahLst/>
              <a:cxnLst/>
              <a:rect l="l" t="t" r="r" b="b"/>
              <a:pathLst>
                <a:path w="2354" h="2403" extrusionOk="0">
                  <a:moveTo>
                    <a:pt x="1214" y="0"/>
                  </a:moveTo>
                  <a:cubicBezTo>
                    <a:pt x="1207" y="0"/>
                    <a:pt x="1200" y="0"/>
                    <a:pt x="1193" y="0"/>
                  </a:cubicBezTo>
                  <a:cubicBezTo>
                    <a:pt x="1" y="34"/>
                    <a:pt x="157" y="2403"/>
                    <a:pt x="1237" y="2403"/>
                  </a:cubicBezTo>
                  <a:cubicBezTo>
                    <a:pt x="1245" y="2403"/>
                    <a:pt x="1252" y="2402"/>
                    <a:pt x="1260" y="2402"/>
                  </a:cubicBezTo>
                  <a:cubicBezTo>
                    <a:pt x="2353" y="2369"/>
                    <a:pt x="2196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328;p62">
              <a:extLst>
                <a:ext uri="{FF2B5EF4-FFF2-40B4-BE49-F238E27FC236}">
                  <a16:creationId xmlns:a16="http://schemas.microsoft.com/office/drawing/2014/main" id="{E3DE9F31-1D91-676A-F0D1-7D7835F784AC}"/>
                </a:ext>
              </a:extLst>
            </p:cNvPr>
            <p:cNvSpPr/>
            <p:nvPr/>
          </p:nvSpPr>
          <p:spPr>
            <a:xfrm>
              <a:off x="3923800" y="1874050"/>
              <a:ext cx="25875" cy="47800"/>
            </a:xfrm>
            <a:custGeom>
              <a:avLst/>
              <a:gdLst/>
              <a:ahLst/>
              <a:cxnLst/>
              <a:rect l="l" t="t" r="r" b="b"/>
              <a:pathLst>
                <a:path w="1035" h="1912" extrusionOk="0">
                  <a:moveTo>
                    <a:pt x="104" y="1"/>
                  </a:moveTo>
                  <a:cubicBezTo>
                    <a:pt x="102" y="1"/>
                    <a:pt x="101" y="3"/>
                    <a:pt x="101" y="10"/>
                  </a:cubicBezTo>
                  <a:cubicBezTo>
                    <a:pt x="1" y="710"/>
                    <a:pt x="168" y="1844"/>
                    <a:pt x="1001" y="1911"/>
                  </a:cubicBezTo>
                  <a:cubicBezTo>
                    <a:pt x="1035" y="1911"/>
                    <a:pt x="1035" y="1844"/>
                    <a:pt x="1001" y="1844"/>
                  </a:cubicBezTo>
                  <a:cubicBezTo>
                    <a:pt x="301" y="1644"/>
                    <a:pt x="168" y="810"/>
                    <a:pt x="134" y="77"/>
                  </a:cubicBezTo>
                  <a:cubicBezTo>
                    <a:pt x="134" y="50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329;p62">
              <a:extLst>
                <a:ext uri="{FF2B5EF4-FFF2-40B4-BE49-F238E27FC236}">
                  <a16:creationId xmlns:a16="http://schemas.microsoft.com/office/drawing/2014/main" id="{012F0A07-FAFD-EA96-CBCB-21797B1E3280}"/>
                </a:ext>
              </a:extLst>
            </p:cNvPr>
            <p:cNvSpPr/>
            <p:nvPr/>
          </p:nvSpPr>
          <p:spPr>
            <a:xfrm>
              <a:off x="3916975" y="1854050"/>
              <a:ext cx="59300" cy="59575"/>
            </a:xfrm>
            <a:custGeom>
              <a:avLst/>
              <a:gdLst/>
              <a:ahLst/>
              <a:cxnLst/>
              <a:rect l="l" t="t" r="r" b="b"/>
              <a:pathLst>
                <a:path w="2372" h="2383" extrusionOk="0">
                  <a:moveTo>
                    <a:pt x="1090" y="1"/>
                  </a:moveTo>
                  <a:cubicBezTo>
                    <a:pt x="1053" y="1"/>
                    <a:pt x="1014" y="4"/>
                    <a:pt x="974" y="9"/>
                  </a:cubicBezTo>
                  <a:cubicBezTo>
                    <a:pt x="1" y="107"/>
                    <a:pt x="195" y="2383"/>
                    <a:pt x="1221" y="2383"/>
                  </a:cubicBezTo>
                  <a:cubicBezTo>
                    <a:pt x="1249" y="2383"/>
                    <a:pt x="1278" y="2381"/>
                    <a:pt x="1308" y="2378"/>
                  </a:cubicBezTo>
                  <a:cubicBezTo>
                    <a:pt x="2371" y="2217"/>
                    <a:pt x="2158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330;p62">
              <a:extLst>
                <a:ext uri="{FF2B5EF4-FFF2-40B4-BE49-F238E27FC236}">
                  <a16:creationId xmlns:a16="http://schemas.microsoft.com/office/drawing/2014/main" id="{4ACCF8A4-F08B-19B8-F440-889C874482BE}"/>
                </a:ext>
              </a:extLst>
            </p:cNvPr>
            <p:cNvSpPr/>
            <p:nvPr/>
          </p:nvSpPr>
          <p:spPr>
            <a:xfrm>
              <a:off x="3751625" y="1776400"/>
              <a:ext cx="70475" cy="39675"/>
            </a:xfrm>
            <a:custGeom>
              <a:avLst/>
              <a:gdLst/>
              <a:ahLst/>
              <a:cxnLst/>
              <a:rect l="l" t="t" r="r" b="b"/>
              <a:pathLst>
                <a:path w="2819" h="1587" extrusionOk="0">
                  <a:moveTo>
                    <a:pt x="1838" y="1"/>
                  </a:moveTo>
                  <a:cubicBezTo>
                    <a:pt x="1697" y="1"/>
                    <a:pt x="1555" y="27"/>
                    <a:pt x="1417" y="80"/>
                  </a:cubicBezTo>
                  <a:cubicBezTo>
                    <a:pt x="950" y="146"/>
                    <a:pt x="550" y="380"/>
                    <a:pt x="283" y="747"/>
                  </a:cubicBezTo>
                  <a:cubicBezTo>
                    <a:pt x="0" y="1093"/>
                    <a:pt x="280" y="1587"/>
                    <a:pt x="704" y="1587"/>
                  </a:cubicBezTo>
                  <a:cubicBezTo>
                    <a:pt x="730" y="1587"/>
                    <a:pt x="756" y="1585"/>
                    <a:pt x="783" y="1581"/>
                  </a:cubicBezTo>
                  <a:cubicBezTo>
                    <a:pt x="1084" y="1547"/>
                    <a:pt x="1417" y="1481"/>
                    <a:pt x="1751" y="1381"/>
                  </a:cubicBezTo>
                  <a:cubicBezTo>
                    <a:pt x="2084" y="1347"/>
                    <a:pt x="2418" y="1214"/>
                    <a:pt x="2685" y="947"/>
                  </a:cubicBezTo>
                  <a:cubicBezTo>
                    <a:pt x="2818" y="780"/>
                    <a:pt x="2818" y="513"/>
                    <a:pt x="2685" y="347"/>
                  </a:cubicBezTo>
                  <a:cubicBezTo>
                    <a:pt x="2435" y="119"/>
                    <a:pt x="2138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331;p62">
              <a:extLst>
                <a:ext uri="{FF2B5EF4-FFF2-40B4-BE49-F238E27FC236}">
                  <a16:creationId xmlns:a16="http://schemas.microsoft.com/office/drawing/2014/main" id="{0D3A2C8C-ED22-4EFB-B66D-6C018B1BEA98}"/>
                </a:ext>
              </a:extLst>
            </p:cNvPr>
            <p:cNvSpPr/>
            <p:nvPr/>
          </p:nvSpPr>
          <p:spPr>
            <a:xfrm>
              <a:off x="3914625" y="1769575"/>
              <a:ext cx="70525" cy="39000"/>
            </a:xfrm>
            <a:custGeom>
              <a:avLst/>
              <a:gdLst/>
              <a:ahLst/>
              <a:cxnLst/>
              <a:rect l="l" t="t" r="r" b="b"/>
              <a:pathLst>
                <a:path w="2821" h="1560" extrusionOk="0">
                  <a:moveTo>
                    <a:pt x="1036" y="1"/>
                  </a:moveTo>
                  <a:cubicBezTo>
                    <a:pt x="698" y="1"/>
                    <a:pt x="380" y="132"/>
                    <a:pt x="134" y="353"/>
                  </a:cubicBezTo>
                  <a:cubicBezTo>
                    <a:pt x="1" y="553"/>
                    <a:pt x="1" y="786"/>
                    <a:pt x="134" y="987"/>
                  </a:cubicBezTo>
                  <a:cubicBezTo>
                    <a:pt x="401" y="1220"/>
                    <a:pt x="735" y="1353"/>
                    <a:pt x="1102" y="1353"/>
                  </a:cubicBezTo>
                  <a:cubicBezTo>
                    <a:pt x="1435" y="1420"/>
                    <a:pt x="1735" y="1520"/>
                    <a:pt x="2069" y="1554"/>
                  </a:cubicBezTo>
                  <a:cubicBezTo>
                    <a:pt x="2096" y="1557"/>
                    <a:pt x="2122" y="1559"/>
                    <a:pt x="2148" y="1559"/>
                  </a:cubicBezTo>
                  <a:cubicBezTo>
                    <a:pt x="2569" y="1559"/>
                    <a:pt x="2821" y="1064"/>
                    <a:pt x="2569" y="686"/>
                  </a:cubicBezTo>
                  <a:cubicBezTo>
                    <a:pt x="2269" y="353"/>
                    <a:pt x="1835" y="119"/>
                    <a:pt x="1402" y="53"/>
                  </a:cubicBezTo>
                  <a:cubicBezTo>
                    <a:pt x="1279" y="17"/>
                    <a:pt x="1156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332;p62">
              <a:extLst>
                <a:ext uri="{FF2B5EF4-FFF2-40B4-BE49-F238E27FC236}">
                  <a16:creationId xmlns:a16="http://schemas.microsoft.com/office/drawing/2014/main" id="{C2930225-C0D9-6D8F-B38B-4D9D2AB5E556}"/>
                </a:ext>
              </a:extLst>
            </p:cNvPr>
            <p:cNvSpPr/>
            <p:nvPr/>
          </p:nvSpPr>
          <p:spPr>
            <a:xfrm>
              <a:off x="3807300" y="2054075"/>
              <a:ext cx="38975" cy="16300"/>
            </a:xfrm>
            <a:custGeom>
              <a:avLst/>
              <a:gdLst/>
              <a:ahLst/>
              <a:cxnLst/>
              <a:rect l="l" t="t" r="r" b="b"/>
              <a:pathLst>
                <a:path w="1559" h="652" extrusionOk="0">
                  <a:moveTo>
                    <a:pt x="56" y="0"/>
                  </a:moveTo>
                  <a:cubicBezTo>
                    <a:pt x="27" y="0"/>
                    <a:pt x="1" y="24"/>
                    <a:pt x="24" y="47"/>
                  </a:cubicBezTo>
                  <a:cubicBezTo>
                    <a:pt x="91" y="348"/>
                    <a:pt x="324" y="614"/>
                    <a:pt x="625" y="648"/>
                  </a:cubicBezTo>
                  <a:cubicBezTo>
                    <a:pt x="656" y="651"/>
                    <a:pt x="687" y="652"/>
                    <a:pt x="717" y="652"/>
                  </a:cubicBezTo>
                  <a:cubicBezTo>
                    <a:pt x="1052" y="652"/>
                    <a:pt x="1375" y="489"/>
                    <a:pt x="1559" y="214"/>
                  </a:cubicBezTo>
                  <a:cubicBezTo>
                    <a:pt x="1559" y="181"/>
                    <a:pt x="1559" y="181"/>
                    <a:pt x="1525" y="181"/>
                  </a:cubicBezTo>
                  <a:cubicBezTo>
                    <a:pt x="1258" y="314"/>
                    <a:pt x="991" y="381"/>
                    <a:pt x="725" y="414"/>
                  </a:cubicBezTo>
                  <a:cubicBezTo>
                    <a:pt x="458" y="381"/>
                    <a:pt x="291" y="181"/>
                    <a:pt x="91" y="14"/>
                  </a:cubicBezTo>
                  <a:cubicBezTo>
                    <a:pt x="81" y="4"/>
                    <a:pt x="68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333;p62">
              <a:extLst>
                <a:ext uri="{FF2B5EF4-FFF2-40B4-BE49-F238E27FC236}">
                  <a16:creationId xmlns:a16="http://schemas.microsoft.com/office/drawing/2014/main" id="{E2353A8E-4C57-90C9-E698-ECB1C1EDDF3C}"/>
                </a:ext>
              </a:extLst>
            </p:cNvPr>
            <p:cNvSpPr/>
            <p:nvPr/>
          </p:nvSpPr>
          <p:spPr>
            <a:xfrm>
              <a:off x="3824875" y="1791875"/>
              <a:ext cx="107525" cy="232125"/>
            </a:xfrm>
            <a:custGeom>
              <a:avLst/>
              <a:gdLst/>
              <a:ahLst/>
              <a:cxnLst/>
              <a:rect l="l" t="t" r="r" b="b"/>
              <a:pathLst>
                <a:path w="4301" h="9285" extrusionOk="0">
                  <a:moveTo>
                    <a:pt x="2782" y="1"/>
                  </a:moveTo>
                  <a:cubicBezTo>
                    <a:pt x="2741" y="1"/>
                    <a:pt x="2704" y="36"/>
                    <a:pt x="2724" y="95"/>
                  </a:cubicBezTo>
                  <a:cubicBezTo>
                    <a:pt x="2890" y="2463"/>
                    <a:pt x="3524" y="4798"/>
                    <a:pt x="3724" y="7166"/>
                  </a:cubicBezTo>
                  <a:cubicBezTo>
                    <a:pt x="3357" y="7033"/>
                    <a:pt x="2924" y="6933"/>
                    <a:pt x="2523" y="6899"/>
                  </a:cubicBezTo>
                  <a:lnTo>
                    <a:pt x="2523" y="6899"/>
                  </a:lnTo>
                  <a:cubicBezTo>
                    <a:pt x="2457" y="6933"/>
                    <a:pt x="2757" y="8567"/>
                    <a:pt x="2757" y="8801"/>
                  </a:cubicBezTo>
                  <a:lnTo>
                    <a:pt x="2757" y="8834"/>
                  </a:lnTo>
                  <a:cubicBezTo>
                    <a:pt x="2541" y="8879"/>
                    <a:pt x="2337" y="8900"/>
                    <a:pt x="2139" y="8900"/>
                  </a:cubicBezTo>
                  <a:cubicBezTo>
                    <a:pt x="1450" y="8900"/>
                    <a:pt x="840" y="8641"/>
                    <a:pt x="88" y="8200"/>
                  </a:cubicBezTo>
                  <a:cubicBezTo>
                    <a:pt x="63" y="8175"/>
                    <a:pt x="42" y="8164"/>
                    <a:pt x="28" y="8164"/>
                  </a:cubicBezTo>
                  <a:cubicBezTo>
                    <a:pt x="6" y="8164"/>
                    <a:pt x="1" y="8192"/>
                    <a:pt x="22" y="8234"/>
                  </a:cubicBezTo>
                  <a:cubicBezTo>
                    <a:pt x="455" y="8801"/>
                    <a:pt x="1089" y="9168"/>
                    <a:pt x="1790" y="9234"/>
                  </a:cubicBezTo>
                  <a:cubicBezTo>
                    <a:pt x="1940" y="9268"/>
                    <a:pt x="2090" y="9284"/>
                    <a:pt x="2240" y="9284"/>
                  </a:cubicBezTo>
                  <a:cubicBezTo>
                    <a:pt x="2390" y="9284"/>
                    <a:pt x="2540" y="9268"/>
                    <a:pt x="2690" y="9234"/>
                  </a:cubicBezTo>
                  <a:lnTo>
                    <a:pt x="2857" y="9234"/>
                  </a:lnTo>
                  <a:cubicBezTo>
                    <a:pt x="2924" y="9201"/>
                    <a:pt x="2957" y="9201"/>
                    <a:pt x="3024" y="9201"/>
                  </a:cubicBezTo>
                  <a:cubicBezTo>
                    <a:pt x="3090" y="9168"/>
                    <a:pt x="3157" y="9101"/>
                    <a:pt x="3157" y="9001"/>
                  </a:cubicBezTo>
                  <a:cubicBezTo>
                    <a:pt x="3157" y="9001"/>
                    <a:pt x="3157" y="8968"/>
                    <a:pt x="3157" y="8934"/>
                  </a:cubicBezTo>
                  <a:lnTo>
                    <a:pt x="3157" y="8868"/>
                  </a:lnTo>
                  <a:cubicBezTo>
                    <a:pt x="3157" y="8300"/>
                    <a:pt x="3024" y="7433"/>
                    <a:pt x="3024" y="7433"/>
                  </a:cubicBezTo>
                  <a:lnTo>
                    <a:pt x="3024" y="7433"/>
                  </a:lnTo>
                  <a:cubicBezTo>
                    <a:pt x="3196" y="7507"/>
                    <a:pt x="3819" y="7743"/>
                    <a:pt x="4123" y="7743"/>
                  </a:cubicBezTo>
                  <a:cubicBezTo>
                    <a:pt x="4232" y="7743"/>
                    <a:pt x="4300" y="7713"/>
                    <a:pt x="4291" y="7633"/>
                  </a:cubicBezTo>
                  <a:cubicBezTo>
                    <a:pt x="3991" y="5165"/>
                    <a:pt x="3658" y="2463"/>
                    <a:pt x="2857" y="61"/>
                  </a:cubicBezTo>
                  <a:cubicBezTo>
                    <a:pt x="2843" y="19"/>
                    <a:pt x="2811" y="1"/>
                    <a:pt x="2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334;p62">
              <a:extLst>
                <a:ext uri="{FF2B5EF4-FFF2-40B4-BE49-F238E27FC236}">
                  <a16:creationId xmlns:a16="http://schemas.microsoft.com/office/drawing/2014/main" id="{195CACF7-AC58-4825-CE08-B4FD8E3C9577}"/>
                </a:ext>
              </a:extLst>
            </p:cNvPr>
            <p:cNvSpPr/>
            <p:nvPr/>
          </p:nvSpPr>
          <p:spPr>
            <a:xfrm>
              <a:off x="3817900" y="1996875"/>
              <a:ext cx="65075" cy="47400"/>
            </a:xfrm>
            <a:custGeom>
              <a:avLst/>
              <a:gdLst/>
              <a:ahLst/>
              <a:cxnLst/>
              <a:rect l="l" t="t" r="r" b="b"/>
              <a:pathLst>
                <a:path w="2603" h="1896" extrusionOk="0">
                  <a:moveTo>
                    <a:pt x="301" y="0"/>
                  </a:moveTo>
                  <a:cubicBezTo>
                    <a:pt x="201" y="234"/>
                    <a:pt x="134" y="501"/>
                    <a:pt x="100" y="734"/>
                  </a:cubicBezTo>
                  <a:cubicBezTo>
                    <a:pt x="0" y="1201"/>
                    <a:pt x="67" y="1735"/>
                    <a:pt x="668" y="1868"/>
                  </a:cubicBezTo>
                  <a:cubicBezTo>
                    <a:pt x="742" y="1887"/>
                    <a:pt x="817" y="1895"/>
                    <a:pt x="891" y="1895"/>
                  </a:cubicBezTo>
                  <a:cubicBezTo>
                    <a:pt x="1083" y="1895"/>
                    <a:pt x="1276" y="1840"/>
                    <a:pt x="1468" y="1768"/>
                  </a:cubicBezTo>
                  <a:cubicBezTo>
                    <a:pt x="1935" y="1535"/>
                    <a:pt x="2335" y="1201"/>
                    <a:pt x="2602" y="768"/>
                  </a:cubicBezTo>
                  <a:cubicBezTo>
                    <a:pt x="1768" y="768"/>
                    <a:pt x="968" y="501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335;p62">
              <a:extLst>
                <a:ext uri="{FF2B5EF4-FFF2-40B4-BE49-F238E27FC236}">
                  <a16:creationId xmlns:a16="http://schemas.microsoft.com/office/drawing/2014/main" id="{FBBC9BA1-5F83-692D-1279-DBD2E18B2A58}"/>
                </a:ext>
              </a:extLst>
            </p:cNvPr>
            <p:cNvSpPr/>
            <p:nvPr/>
          </p:nvSpPr>
          <p:spPr>
            <a:xfrm>
              <a:off x="3817900" y="2016050"/>
              <a:ext cx="36725" cy="28700"/>
            </a:xfrm>
            <a:custGeom>
              <a:avLst/>
              <a:gdLst/>
              <a:ahLst/>
              <a:cxnLst/>
              <a:rect l="l" t="t" r="r" b="b"/>
              <a:pathLst>
                <a:path w="1469" h="1148" extrusionOk="0">
                  <a:moveTo>
                    <a:pt x="100" y="1"/>
                  </a:moveTo>
                  <a:cubicBezTo>
                    <a:pt x="0" y="468"/>
                    <a:pt x="67" y="1001"/>
                    <a:pt x="668" y="1135"/>
                  </a:cubicBezTo>
                  <a:cubicBezTo>
                    <a:pt x="734" y="1143"/>
                    <a:pt x="801" y="1147"/>
                    <a:pt x="868" y="1147"/>
                  </a:cubicBezTo>
                  <a:cubicBezTo>
                    <a:pt x="1068" y="1147"/>
                    <a:pt x="1268" y="1110"/>
                    <a:pt x="1468" y="1035"/>
                  </a:cubicBezTo>
                  <a:cubicBezTo>
                    <a:pt x="1368" y="401"/>
                    <a:pt x="734" y="1"/>
                    <a:pt x="100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336;p62">
              <a:extLst>
                <a:ext uri="{FF2B5EF4-FFF2-40B4-BE49-F238E27FC236}">
                  <a16:creationId xmlns:a16="http://schemas.microsoft.com/office/drawing/2014/main" id="{8D89F8B2-6A8F-3851-E143-1897658E10C9}"/>
                </a:ext>
              </a:extLst>
            </p:cNvPr>
            <p:cNvSpPr/>
            <p:nvPr/>
          </p:nvSpPr>
          <p:spPr>
            <a:xfrm>
              <a:off x="3749750" y="1670725"/>
              <a:ext cx="180425" cy="61000"/>
            </a:xfrm>
            <a:custGeom>
              <a:avLst/>
              <a:gdLst/>
              <a:ahLst/>
              <a:cxnLst/>
              <a:rect l="l" t="t" r="r" b="b"/>
              <a:pathLst>
                <a:path w="7217" h="2440" extrusionOk="0">
                  <a:moveTo>
                    <a:pt x="7138" y="1"/>
                  </a:moveTo>
                  <a:cubicBezTo>
                    <a:pt x="7116" y="1"/>
                    <a:pt x="7096" y="12"/>
                    <a:pt x="7096" y="37"/>
                  </a:cubicBezTo>
                  <a:cubicBezTo>
                    <a:pt x="6396" y="1271"/>
                    <a:pt x="5128" y="2038"/>
                    <a:pt x="3727" y="2105"/>
                  </a:cubicBezTo>
                  <a:cubicBezTo>
                    <a:pt x="3662" y="2108"/>
                    <a:pt x="3596" y="2110"/>
                    <a:pt x="3531" y="2110"/>
                  </a:cubicBezTo>
                  <a:cubicBezTo>
                    <a:pt x="2166" y="2110"/>
                    <a:pt x="855" y="1450"/>
                    <a:pt x="91" y="304"/>
                  </a:cubicBezTo>
                  <a:cubicBezTo>
                    <a:pt x="91" y="294"/>
                    <a:pt x="83" y="290"/>
                    <a:pt x="71" y="290"/>
                  </a:cubicBezTo>
                  <a:cubicBezTo>
                    <a:pt x="44" y="290"/>
                    <a:pt x="1" y="314"/>
                    <a:pt x="24" y="337"/>
                  </a:cubicBezTo>
                  <a:cubicBezTo>
                    <a:pt x="776" y="1645"/>
                    <a:pt x="2137" y="2440"/>
                    <a:pt x="3635" y="2440"/>
                  </a:cubicBezTo>
                  <a:cubicBezTo>
                    <a:pt x="3666" y="2440"/>
                    <a:pt x="3696" y="2439"/>
                    <a:pt x="3727" y="2439"/>
                  </a:cubicBezTo>
                  <a:cubicBezTo>
                    <a:pt x="5228" y="2305"/>
                    <a:pt x="6529" y="1405"/>
                    <a:pt x="7196" y="70"/>
                  </a:cubicBezTo>
                  <a:cubicBezTo>
                    <a:pt x="7217" y="29"/>
                    <a:pt x="7174" y="1"/>
                    <a:pt x="71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337;p62">
              <a:extLst>
                <a:ext uri="{FF2B5EF4-FFF2-40B4-BE49-F238E27FC236}">
                  <a16:creationId xmlns:a16="http://schemas.microsoft.com/office/drawing/2014/main" id="{A6786071-D5FC-256D-1519-B1DEF0B8D35F}"/>
                </a:ext>
              </a:extLst>
            </p:cNvPr>
            <p:cNvSpPr/>
            <p:nvPr/>
          </p:nvSpPr>
          <p:spPr>
            <a:xfrm>
              <a:off x="3669450" y="1474750"/>
              <a:ext cx="203150" cy="138325"/>
            </a:xfrm>
            <a:custGeom>
              <a:avLst/>
              <a:gdLst/>
              <a:ahLst/>
              <a:cxnLst/>
              <a:rect l="l" t="t" r="r" b="b"/>
              <a:pathLst>
                <a:path w="8126" h="5533" extrusionOk="0">
                  <a:moveTo>
                    <a:pt x="4604" y="1"/>
                  </a:moveTo>
                  <a:cubicBezTo>
                    <a:pt x="2899" y="1"/>
                    <a:pt x="1312" y="988"/>
                    <a:pt x="601" y="2539"/>
                  </a:cubicBezTo>
                  <a:cubicBezTo>
                    <a:pt x="168" y="3473"/>
                    <a:pt x="1" y="4507"/>
                    <a:pt x="101" y="5508"/>
                  </a:cubicBezTo>
                  <a:cubicBezTo>
                    <a:pt x="101" y="5524"/>
                    <a:pt x="118" y="5533"/>
                    <a:pt x="134" y="5533"/>
                  </a:cubicBezTo>
                  <a:cubicBezTo>
                    <a:pt x="151" y="5533"/>
                    <a:pt x="168" y="5524"/>
                    <a:pt x="168" y="5508"/>
                  </a:cubicBezTo>
                  <a:cubicBezTo>
                    <a:pt x="168" y="3873"/>
                    <a:pt x="835" y="2105"/>
                    <a:pt x="2202" y="1138"/>
                  </a:cubicBezTo>
                  <a:cubicBezTo>
                    <a:pt x="2858" y="610"/>
                    <a:pt x="3673" y="340"/>
                    <a:pt x="4496" y="340"/>
                  </a:cubicBezTo>
                  <a:cubicBezTo>
                    <a:pt x="5179" y="340"/>
                    <a:pt x="5867" y="526"/>
                    <a:pt x="6472" y="904"/>
                  </a:cubicBezTo>
                  <a:cubicBezTo>
                    <a:pt x="7173" y="1371"/>
                    <a:pt x="7706" y="2072"/>
                    <a:pt x="7973" y="2872"/>
                  </a:cubicBezTo>
                  <a:cubicBezTo>
                    <a:pt x="7987" y="2914"/>
                    <a:pt x="8019" y="2933"/>
                    <a:pt x="8048" y="2933"/>
                  </a:cubicBezTo>
                  <a:cubicBezTo>
                    <a:pt x="8089" y="2933"/>
                    <a:pt x="8126" y="2897"/>
                    <a:pt x="8107" y="2839"/>
                  </a:cubicBezTo>
                  <a:cubicBezTo>
                    <a:pt x="7706" y="1271"/>
                    <a:pt x="6372" y="137"/>
                    <a:pt x="4771" y="4"/>
                  </a:cubicBezTo>
                  <a:cubicBezTo>
                    <a:pt x="4715" y="2"/>
                    <a:pt x="4660" y="1"/>
                    <a:pt x="4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338;p62">
              <a:extLst>
                <a:ext uri="{FF2B5EF4-FFF2-40B4-BE49-F238E27FC236}">
                  <a16:creationId xmlns:a16="http://schemas.microsoft.com/office/drawing/2014/main" id="{9D17FEB6-B538-F4C0-4054-A75AA196FAD5}"/>
                </a:ext>
              </a:extLst>
            </p:cNvPr>
            <p:cNvSpPr/>
            <p:nvPr/>
          </p:nvSpPr>
          <p:spPr>
            <a:xfrm>
              <a:off x="3942150" y="1453050"/>
              <a:ext cx="222925" cy="239250"/>
            </a:xfrm>
            <a:custGeom>
              <a:avLst/>
              <a:gdLst/>
              <a:ahLst/>
              <a:cxnLst/>
              <a:rect l="l" t="t" r="r" b="b"/>
              <a:pathLst>
                <a:path w="8917" h="9570" extrusionOk="0">
                  <a:moveTo>
                    <a:pt x="2998" y="1"/>
                  </a:moveTo>
                  <a:cubicBezTo>
                    <a:pt x="2010" y="1"/>
                    <a:pt x="1022" y="286"/>
                    <a:pt x="34" y="572"/>
                  </a:cubicBezTo>
                  <a:cubicBezTo>
                    <a:pt x="1" y="605"/>
                    <a:pt x="34" y="638"/>
                    <a:pt x="67" y="638"/>
                  </a:cubicBezTo>
                  <a:cubicBezTo>
                    <a:pt x="946" y="384"/>
                    <a:pt x="1841" y="145"/>
                    <a:pt x="2741" y="145"/>
                  </a:cubicBezTo>
                  <a:cubicBezTo>
                    <a:pt x="3139" y="145"/>
                    <a:pt x="3538" y="192"/>
                    <a:pt x="3937" y="305"/>
                  </a:cubicBezTo>
                  <a:cubicBezTo>
                    <a:pt x="5004" y="605"/>
                    <a:pt x="5938" y="1272"/>
                    <a:pt x="6605" y="2173"/>
                  </a:cubicBezTo>
                  <a:cubicBezTo>
                    <a:pt x="7906" y="4141"/>
                    <a:pt x="7573" y="6743"/>
                    <a:pt x="5838" y="8310"/>
                  </a:cubicBezTo>
                  <a:cubicBezTo>
                    <a:pt x="4963" y="9068"/>
                    <a:pt x="3834" y="9470"/>
                    <a:pt x="2695" y="9470"/>
                  </a:cubicBezTo>
                  <a:cubicBezTo>
                    <a:pt x="2531" y="9470"/>
                    <a:pt x="2366" y="9461"/>
                    <a:pt x="2202" y="9445"/>
                  </a:cubicBezTo>
                  <a:cubicBezTo>
                    <a:pt x="2169" y="9445"/>
                    <a:pt x="2135" y="9511"/>
                    <a:pt x="2202" y="9511"/>
                  </a:cubicBezTo>
                  <a:cubicBezTo>
                    <a:pt x="2460" y="9551"/>
                    <a:pt x="2712" y="9569"/>
                    <a:pt x="2960" y="9569"/>
                  </a:cubicBezTo>
                  <a:cubicBezTo>
                    <a:pt x="6497" y="9569"/>
                    <a:pt x="8916" y="5713"/>
                    <a:pt x="7139" y="2440"/>
                  </a:cubicBezTo>
                  <a:lnTo>
                    <a:pt x="7106" y="2440"/>
                  </a:lnTo>
                  <a:cubicBezTo>
                    <a:pt x="6539" y="1439"/>
                    <a:pt x="5638" y="672"/>
                    <a:pt x="4537" y="271"/>
                  </a:cubicBezTo>
                  <a:cubicBezTo>
                    <a:pt x="4024" y="78"/>
                    <a:pt x="3511" y="1"/>
                    <a:pt x="2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339;p62">
              <a:extLst>
                <a:ext uri="{FF2B5EF4-FFF2-40B4-BE49-F238E27FC236}">
                  <a16:creationId xmlns:a16="http://schemas.microsoft.com/office/drawing/2014/main" id="{2957AC9C-C669-49D5-D6BB-18652FC1FE7D}"/>
                </a:ext>
              </a:extLst>
            </p:cNvPr>
            <p:cNvSpPr/>
            <p:nvPr/>
          </p:nvSpPr>
          <p:spPr>
            <a:xfrm>
              <a:off x="3598575" y="1450950"/>
              <a:ext cx="541250" cy="287625"/>
            </a:xfrm>
            <a:custGeom>
              <a:avLst/>
              <a:gdLst/>
              <a:ahLst/>
              <a:cxnLst/>
              <a:rect l="l" t="t" r="r" b="b"/>
              <a:pathLst>
                <a:path w="21650" h="11505" extrusionOk="0">
                  <a:moveTo>
                    <a:pt x="15755" y="1"/>
                  </a:moveTo>
                  <a:cubicBezTo>
                    <a:pt x="12585" y="1"/>
                    <a:pt x="10575" y="2890"/>
                    <a:pt x="10575" y="2890"/>
                  </a:cubicBezTo>
                  <a:cubicBezTo>
                    <a:pt x="10575" y="2890"/>
                    <a:pt x="9113" y="1577"/>
                    <a:pt x="7236" y="1577"/>
                  </a:cubicBezTo>
                  <a:cubicBezTo>
                    <a:pt x="6935" y="1577"/>
                    <a:pt x="6623" y="1611"/>
                    <a:pt x="6305" y="1690"/>
                  </a:cubicBezTo>
                  <a:cubicBezTo>
                    <a:pt x="3703" y="2357"/>
                    <a:pt x="3136" y="5292"/>
                    <a:pt x="3136" y="5292"/>
                  </a:cubicBezTo>
                  <a:cubicBezTo>
                    <a:pt x="3136" y="5292"/>
                    <a:pt x="1335" y="5859"/>
                    <a:pt x="668" y="6993"/>
                  </a:cubicBezTo>
                  <a:cubicBezTo>
                    <a:pt x="0" y="8161"/>
                    <a:pt x="401" y="11430"/>
                    <a:pt x="401" y="11430"/>
                  </a:cubicBezTo>
                  <a:cubicBezTo>
                    <a:pt x="581" y="11482"/>
                    <a:pt x="768" y="11505"/>
                    <a:pt x="954" y="11505"/>
                  </a:cubicBezTo>
                  <a:cubicBezTo>
                    <a:pt x="2075" y="11505"/>
                    <a:pt x="3203" y="10691"/>
                    <a:pt x="3203" y="10663"/>
                  </a:cubicBezTo>
                  <a:cubicBezTo>
                    <a:pt x="3484" y="10844"/>
                    <a:pt x="3777" y="10917"/>
                    <a:pt x="4069" y="10917"/>
                  </a:cubicBezTo>
                  <a:cubicBezTo>
                    <a:pt x="5337" y="10917"/>
                    <a:pt x="6572" y="9529"/>
                    <a:pt x="6572" y="9529"/>
                  </a:cubicBezTo>
                  <a:cubicBezTo>
                    <a:pt x="7522" y="10289"/>
                    <a:pt x="8456" y="10551"/>
                    <a:pt x="9298" y="10551"/>
                  </a:cubicBezTo>
                  <a:cubicBezTo>
                    <a:pt x="11115" y="10551"/>
                    <a:pt x="12504" y="9330"/>
                    <a:pt x="12710" y="9262"/>
                  </a:cubicBezTo>
                  <a:cubicBezTo>
                    <a:pt x="12710" y="9262"/>
                    <a:pt x="14223" y="9867"/>
                    <a:pt x="15881" y="9867"/>
                  </a:cubicBezTo>
                  <a:cubicBezTo>
                    <a:pt x="16804" y="9867"/>
                    <a:pt x="17772" y="9680"/>
                    <a:pt x="18547" y="9095"/>
                  </a:cubicBezTo>
                  <a:cubicBezTo>
                    <a:pt x="21649" y="6760"/>
                    <a:pt x="21116" y="1323"/>
                    <a:pt x="17279" y="222"/>
                  </a:cubicBezTo>
                  <a:cubicBezTo>
                    <a:pt x="16746" y="68"/>
                    <a:pt x="16237" y="1"/>
                    <a:pt x="15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340;p62">
              <a:extLst>
                <a:ext uri="{FF2B5EF4-FFF2-40B4-BE49-F238E27FC236}">
                  <a16:creationId xmlns:a16="http://schemas.microsoft.com/office/drawing/2014/main" id="{A18E6E77-E21A-59ED-5612-3CE1E812CF65}"/>
                </a:ext>
              </a:extLst>
            </p:cNvPr>
            <p:cNvSpPr/>
            <p:nvPr/>
          </p:nvSpPr>
          <p:spPr>
            <a:xfrm>
              <a:off x="3599400" y="1629950"/>
              <a:ext cx="79250" cy="315100"/>
            </a:xfrm>
            <a:custGeom>
              <a:avLst/>
              <a:gdLst/>
              <a:ahLst/>
              <a:cxnLst/>
              <a:rect l="l" t="t" r="r" b="b"/>
              <a:pathLst>
                <a:path w="3170" h="12604" extrusionOk="0">
                  <a:moveTo>
                    <a:pt x="2369" y="0"/>
                  </a:moveTo>
                  <a:cubicBezTo>
                    <a:pt x="2369" y="34"/>
                    <a:pt x="2336" y="34"/>
                    <a:pt x="2336" y="67"/>
                  </a:cubicBezTo>
                  <a:cubicBezTo>
                    <a:pt x="1669" y="767"/>
                    <a:pt x="1168" y="1568"/>
                    <a:pt x="801" y="2469"/>
                  </a:cubicBezTo>
                  <a:cubicBezTo>
                    <a:pt x="34" y="4503"/>
                    <a:pt x="1" y="8740"/>
                    <a:pt x="568" y="12543"/>
                  </a:cubicBezTo>
                  <a:cubicBezTo>
                    <a:pt x="602" y="12584"/>
                    <a:pt x="639" y="12603"/>
                    <a:pt x="680" y="12603"/>
                  </a:cubicBezTo>
                  <a:cubicBezTo>
                    <a:pt x="1196" y="12603"/>
                    <a:pt x="2205" y="9443"/>
                    <a:pt x="2669" y="8206"/>
                  </a:cubicBezTo>
                  <a:cubicBezTo>
                    <a:pt x="3170" y="6805"/>
                    <a:pt x="2369" y="0"/>
                    <a:pt x="2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341;p62">
              <a:extLst>
                <a:ext uri="{FF2B5EF4-FFF2-40B4-BE49-F238E27FC236}">
                  <a16:creationId xmlns:a16="http://schemas.microsoft.com/office/drawing/2014/main" id="{6F918480-F381-ADB1-8833-23FC2B6980A4}"/>
                </a:ext>
              </a:extLst>
            </p:cNvPr>
            <p:cNvSpPr/>
            <p:nvPr/>
          </p:nvSpPr>
          <p:spPr>
            <a:xfrm>
              <a:off x="3521850" y="1842450"/>
              <a:ext cx="149300" cy="177350"/>
            </a:xfrm>
            <a:custGeom>
              <a:avLst/>
              <a:gdLst/>
              <a:ahLst/>
              <a:cxnLst/>
              <a:rect l="l" t="t" r="r" b="b"/>
              <a:pathLst>
                <a:path w="5972" h="7094" extrusionOk="0">
                  <a:moveTo>
                    <a:pt x="2117" y="0"/>
                  </a:moveTo>
                  <a:cubicBezTo>
                    <a:pt x="1953" y="0"/>
                    <a:pt x="1791" y="33"/>
                    <a:pt x="1635" y="106"/>
                  </a:cubicBezTo>
                  <a:cubicBezTo>
                    <a:pt x="1" y="874"/>
                    <a:pt x="1535" y="6077"/>
                    <a:pt x="3370" y="6878"/>
                  </a:cubicBezTo>
                  <a:cubicBezTo>
                    <a:pt x="3652" y="7024"/>
                    <a:pt x="3952" y="7093"/>
                    <a:pt x="4246" y="7093"/>
                  </a:cubicBezTo>
                  <a:cubicBezTo>
                    <a:pt x="4959" y="7093"/>
                    <a:pt x="5641" y="6686"/>
                    <a:pt x="5972" y="5977"/>
                  </a:cubicBezTo>
                  <a:lnTo>
                    <a:pt x="5505" y="2975"/>
                  </a:lnTo>
                  <a:cubicBezTo>
                    <a:pt x="5505" y="2975"/>
                    <a:pt x="3676" y="0"/>
                    <a:pt x="2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342;p62">
              <a:extLst>
                <a:ext uri="{FF2B5EF4-FFF2-40B4-BE49-F238E27FC236}">
                  <a16:creationId xmlns:a16="http://schemas.microsoft.com/office/drawing/2014/main" id="{688520A4-D2A0-0EC9-936D-5FC0114D2F82}"/>
                </a:ext>
              </a:extLst>
            </p:cNvPr>
            <p:cNvSpPr/>
            <p:nvPr/>
          </p:nvSpPr>
          <p:spPr>
            <a:xfrm>
              <a:off x="3574400" y="1881800"/>
              <a:ext cx="74225" cy="112750"/>
            </a:xfrm>
            <a:custGeom>
              <a:avLst/>
              <a:gdLst/>
              <a:ahLst/>
              <a:cxnLst/>
              <a:rect l="l" t="t" r="r" b="b"/>
              <a:pathLst>
                <a:path w="2969" h="4510" extrusionOk="0">
                  <a:moveTo>
                    <a:pt x="0" y="0"/>
                  </a:moveTo>
                  <a:cubicBezTo>
                    <a:pt x="0" y="0"/>
                    <a:pt x="0" y="33"/>
                    <a:pt x="0" y="67"/>
                  </a:cubicBezTo>
                  <a:cubicBezTo>
                    <a:pt x="1301" y="667"/>
                    <a:pt x="1901" y="1901"/>
                    <a:pt x="2335" y="3202"/>
                  </a:cubicBezTo>
                  <a:cubicBezTo>
                    <a:pt x="2087" y="2864"/>
                    <a:pt x="1762" y="2617"/>
                    <a:pt x="1371" y="2617"/>
                  </a:cubicBezTo>
                  <a:cubicBezTo>
                    <a:pt x="1184" y="2617"/>
                    <a:pt x="983" y="2673"/>
                    <a:pt x="767" y="2802"/>
                  </a:cubicBezTo>
                  <a:cubicBezTo>
                    <a:pt x="734" y="2802"/>
                    <a:pt x="767" y="2902"/>
                    <a:pt x="801" y="2902"/>
                  </a:cubicBezTo>
                  <a:cubicBezTo>
                    <a:pt x="898" y="2874"/>
                    <a:pt x="997" y="2861"/>
                    <a:pt x="1095" y="2861"/>
                  </a:cubicBezTo>
                  <a:cubicBezTo>
                    <a:pt x="1468" y="2861"/>
                    <a:pt x="1831" y="3052"/>
                    <a:pt x="2068" y="3369"/>
                  </a:cubicBezTo>
                  <a:cubicBezTo>
                    <a:pt x="2268" y="3703"/>
                    <a:pt x="2469" y="4070"/>
                    <a:pt x="2602" y="4437"/>
                  </a:cubicBezTo>
                  <a:cubicBezTo>
                    <a:pt x="2627" y="4488"/>
                    <a:pt x="2672" y="4509"/>
                    <a:pt x="2716" y="4509"/>
                  </a:cubicBezTo>
                  <a:cubicBezTo>
                    <a:pt x="2788" y="4509"/>
                    <a:pt x="2856" y="4452"/>
                    <a:pt x="2835" y="4370"/>
                  </a:cubicBezTo>
                  <a:lnTo>
                    <a:pt x="2835" y="4337"/>
                  </a:lnTo>
                  <a:cubicBezTo>
                    <a:pt x="2969" y="2669"/>
                    <a:pt x="1801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343;p62">
              <a:extLst>
                <a:ext uri="{FF2B5EF4-FFF2-40B4-BE49-F238E27FC236}">
                  <a16:creationId xmlns:a16="http://schemas.microsoft.com/office/drawing/2014/main" id="{55EB2601-EA51-CAE7-29B3-01E35FD270CB}"/>
                </a:ext>
              </a:extLst>
            </p:cNvPr>
            <p:cNvSpPr/>
            <p:nvPr/>
          </p:nvSpPr>
          <p:spPr>
            <a:xfrm>
              <a:off x="3659450" y="2317525"/>
              <a:ext cx="331100" cy="183425"/>
            </a:xfrm>
            <a:custGeom>
              <a:avLst/>
              <a:gdLst/>
              <a:ahLst/>
              <a:cxnLst/>
              <a:rect l="l" t="t" r="r" b="b"/>
              <a:pathLst>
                <a:path w="13244" h="7337" extrusionOk="0">
                  <a:moveTo>
                    <a:pt x="12710" y="0"/>
                  </a:moveTo>
                  <a:cubicBezTo>
                    <a:pt x="12676" y="0"/>
                    <a:pt x="12643" y="17"/>
                    <a:pt x="12643" y="50"/>
                  </a:cubicBezTo>
                  <a:cubicBezTo>
                    <a:pt x="12910" y="2352"/>
                    <a:pt x="12509" y="5654"/>
                    <a:pt x="10041" y="6522"/>
                  </a:cubicBezTo>
                  <a:cubicBezTo>
                    <a:pt x="9617" y="6671"/>
                    <a:pt x="9195" y="6737"/>
                    <a:pt x="8777" y="6737"/>
                  </a:cubicBezTo>
                  <a:cubicBezTo>
                    <a:pt x="6765" y="6737"/>
                    <a:pt x="4861" y="5196"/>
                    <a:pt x="3370" y="3953"/>
                  </a:cubicBezTo>
                  <a:cubicBezTo>
                    <a:pt x="2769" y="3453"/>
                    <a:pt x="2202" y="2952"/>
                    <a:pt x="1702" y="2419"/>
                  </a:cubicBezTo>
                  <a:cubicBezTo>
                    <a:pt x="1101" y="1918"/>
                    <a:pt x="568" y="1351"/>
                    <a:pt x="67" y="784"/>
                  </a:cubicBezTo>
                  <a:cubicBezTo>
                    <a:pt x="34" y="784"/>
                    <a:pt x="1" y="784"/>
                    <a:pt x="34" y="817"/>
                  </a:cubicBezTo>
                  <a:cubicBezTo>
                    <a:pt x="534" y="1418"/>
                    <a:pt x="968" y="2018"/>
                    <a:pt x="1502" y="2585"/>
                  </a:cubicBezTo>
                  <a:cubicBezTo>
                    <a:pt x="2002" y="3152"/>
                    <a:pt x="2469" y="3653"/>
                    <a:pt x="3003" y="4153"/>
                  </a:cubicBezTo>
                  <a:cubicBezTo>
                    <a:pt x="3937" y="5154"/>
                    <a:pt x="5004" y="5988"/>
                    <a:pt x="6205" y="6655"/>
                  </a:cubicBezTo>
                  <a:cubicBezTo>
                    <a:pt x="6983" y="7100"/>
                    <a:pt x="7865" y="7337"/>
                    <a:pt x="8752" y="7337"/>
                  </a:cubicBezTo>
                  <a:cubicBezTo>
                    <a:pt x="9196" y="7337"/>
                    <a:pt x="9641" y="7278"/>
                    <a:pt x="10074" y="7155"/>
                  </a:cubicBezTo>
                  <a:cubicBezTo>
                    <a:pt x="11209" y="6755"/>
                    <a:pt x="12143" y="5888"/>
                    <a:pt x="12610" y="4754"/>
                  </a:cubicBezTo>
                  <a:cubicBezTo>
                    <a:pt x="13243" y="3253"/>
                    <a:pt x="13077" y="1651"/>
                    <a:pt x="12776" y="50"/>
                  </a:cubicBezTo>
                  <a:cubicBezTo>
                    <a:pt x="12776" y="17"/>
                    <a:pt x="12743" y="0"/>
                    <a:pt x="12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344;p62">
              <a:extLst>
                <a:ext uri="{FF2B5EF4-FFF2-40B4-BE49-F238E27FC236}">
                  <a16:creationId xmlns:a16="http://schemas.microsoft.com/office/drawing/2014/main" id="{317AB9D4-40E2-2CE6-1F3E-238822819A12}"/>
                </a:ext>
              </a:extLst>
            </p:cNvPr>
            <p:cNvSpPr/>
            <p:nvPr/>
          </p:nvSpPr>
          <p:spPr>
            <a:xfrm>
              <a:off x="3087375" y="2781600"/>
              <a:ext cx="1417700" cy="1761275"/>
            </a:xfrm>
            <a:custGeom>
              <a:avLst/>
              <a:gdLst/>
              <a:ahLst/>
              <a:cxnLst/>
              <a:rect l="l" t="t" r="r" b="b"/>
              <a:pathLst>
                <a:path w="56708" h="70451" extrusionOk="0">
                  <a:moveTo>
                    <a:pt x="1" y="0"/>
                  </a:moveTo>
                  <a:lnTo>
                    <a:pt x="1" y="70451"/>
                  </a:lnTo>
                  <a:lnTo>
                    <a:pt x="56708" y="70451"/>
                  </a:lnTo>
                  <a:lnTo>
                    <a:pt x="56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345;p62">
              <a:extLst>
                <a:ext uri="{FF2B5EF4-FFF2-40B4-BE49-F238E27FC236}">
                  <a16:creationId xmlns:a16="http://schemas.microsoft.com/office/drawing/2014/main" id="{8B69B975-4698-17BB-BBF0-3482C81A6C17}"/>
                </a:ext>
              </a:extLst>
            </p:cNvPr>
            <p:cNvSpPr/>
            <p:nvPr/>
          </p:nvSpPr>
          <p:spPr>
            <a:xfrm>
              <a:off x="3411775" y="2957025"/>
              <a:ext cx="723875" cy="679375"/>
            </a:xfrm>
            <a:custGeom>
              <a:avLst/>
              <a:gdLst/>
              <a:ahLst/>
              <a:cxnLst/>
              <a:rect l="l" t="t" r="r" b="b"/>
              <a:pathLst>
                <a:path w="28955" h="27175" extrusionOk="0">
                  <a:moveTo>
                    <a:pt x="15378" y="2090"/>
                  </a:moveTo>
                  <a:cubicBezTo>
                    <a:pt x="21716" y="2090"/>
                    <a:pt x="26886" y="7227"/>
                    <a:pt x="26886" y="13598"/>
                  </a:cubicBezTo>
                  <a:cubicBezTo>
                    <a:pt x="26886" y="18235"/>
                    <a:pt x="24084" y="22438"/>
                    <a:pt x="19781" y="24206"/>
                  </a:cubicBezTo>
                  <a:cubicBezTo>
                    <a:pt x="18353" y="24804"/>
                    <a:pt x="16855" y="25093"/>
                    <a:pt x="15370" y="25093"/>
                  </a:cubicBezTo>
                  <a:cubicBezTo>
                    <a:pt x="12381" y="25093"/>
                    <a:pt x="9445" y="23921"/>
                    <a:pt x="7239" y="21737"/>
                  </a:cubicBezTo>
                  <a:cubicBezTo>
                    <a:pt x="0" y="14466"/>
                    <a:pt x="5137" y="2090"/>
                    <a:pt x="15378" y="2090"/>
                  </a:cubicBezTo>
                  <a:close/>
                  <a:moveTo>
                    <a:pt x="15365" y="1"/>
                  </a:moveTo>
                  <a:cubicBezTo>
                    <a:pt x="11841" y="1"/>
                    <a:pt x="8375" y="1387"/>
                    <a:pt x="5771" y="3991"/>
                  </a:cubicBezTo>
                  <a:cubicBezTo>
                    <a:pt x="1902" y="7861"/>
                    <a:pt x="734" y="13698"/>
                    <a:pt x="2836" y="18802"/>
                  </a:cubicBezTo>
                  <a:cubicBezTo>
                    <a:pt x="4937" y="23872"/>
                    <a:pt x="9874" y="27175"/>
                    <a:pt x="15378" y="27175"/>
                  </a:cubicBezTo>
                  <a:cubicBezTo>
                    <a:pt x="22883" y="27175"/>
                    <a:pt x="28954" y="21104"/>
                    <a:pt x="28954" y="13598"/>
                  </a:cubicBezTo>
                  <a:cubicBezTo>
                    <a:pt x="28954" y="8094"/>
                    <a:pt x="25652" y="3157"/>
                    <a:pt x="20582" y="1056"/>
                  </a:cubicBezTo>
                  <a:cubicBezTo>
                    <a:pt x="18895" y="346"/>
                    <a:pt x="17123" y="1"/>
                    <a:pt x="15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346;p62">
              <a:extLst>
                <a:ext uri="{FF2B5EF4-FFF2-40B4-BE49-F238E27FC236}">
                  <a16:creationId xmlns:a16="http://schemas.microsoft.com/office/drawing/2014/main" id="{A064C96F-C2FB-0C8A-C406-45B49596E8B5}"/>
                </a:ext>
              </a:extLst>
            </p:cNvPr>
            <p:cNvSpPr/>
            <p:nvPr/>
          </p:nvSpPr>
          <p:spPr>
            <a:xfrm>
              <a:off x="3770375" y="2983400"/>
              <a:ext cx="51725" cy="627150"/>
            </a:xfrm>
            <a:custGeom>
              <a:avLst/>
              <a:gdLst/>
              <a:ahLst/>
              <a:cxnLst/>
              <a:rect l="l" t="t" r="r" b="b"/>
              <a:pathLst>
                <a:path w="2069" h="25086" extrusionOk="0">
                  <a:moveTo>
                    <a:pt x="0" y="1"/>
                  </a:moveTo>
                  <a:lnTo>
                    <a:pt x="0" y="25086"/>
                  </a:lnTo>
                  <a:lnTo>
                    <a:pt x="2068" y="25086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347;p62">
              <a:extLst>
                <a:ext uri="{FF2B5EF4-FFF2-40B4-BE49-F238E27FC236}">
                  <a16:creationId xmlns:a16="http://schemas.microsoft.com/office/drawing/2014/main" id="{BE6B7649-89CD-8E1D-65A8-7F92971221FE}"/>
                </a:ext>
              </a:extLst>
            </p:cNvPr>
            <p:cNvSpPr/>
            <p:nvPr/>
          </p:nvSpPr>
          <p:spPr>
            <a:xfrm>
              <a:off x="3570225" y="3281950"/>
              <a:ext cx="452000" cy="265225"/>
            </a:xfrm>
            <a:custGeom>
              <a:avLst/>
              <a:gdLst/>
              <a:ahLst/>
              <a:cxnLst/>
              <a:rect l="l" t="t" r="r" b="b"/>
              <a:pathLst>
                <a:path w="18080" h="10609" extrusionOk="0">
                  <a:moveTo>
                    <a:pt x="9040" y="1"/>
                  </a:moveTo>
                  <a:lnTo>
                    <a:pt x="0" y="9141"/>
                  </a:lnTo>
                  <a:lnTo>
                    <a:pt x="1468" y="10608"/>
                  </a:lnTo>
                  <a:lnTo>
                    <a:pt x="9040" y="2970"/>
                  </a:lnTo>
                  <a:lnTo>
                    <a:pt x="16612" y="10608"/>
                  </a:lnTo>
                  <a:lnTo>
                    <a:pt x="18080" y="9141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348;p62">
              <a:extLst>
                <a:ext uri="{FF2B5EF4-FFF2-40B4-BE49-F238E27FC236}">
                  <a16:creationId xmlns:a16="http://schemas.microsoft.com/office/drawing/2014/main" id="{F0742E9D-C9F0-C58F-6FC4-7B75F94A129D}"/>
                </a:ext>
              </a:extLst>
            </p:cNvPr>
            <p:cNvSpPr/>
            <p:nvPr/>
          </p:nvSpPr>
          <p:spPr>
            <a:xfrm>
              <a:off x="3220800" y="3943275"/>
              <a:ext cx="115100" cy="135725"/>
            </a:xfrm>
            <a:custGeom>
              <a:avLst/>
              <a:gdLst/>
              <a:ahLst/>
              <a:cxnLst/>
              <a:rect l="l" t="t" r="r" b="b"/>
              <a:pathLst>
                <a:path w="4604" h="5429" extrusionOk="0">
                  <a:moveTo>
                    <a:pt x="4170" y="0"/>
                  </a:moveTo>
                  <a:cubicBezTo>
                    <a:pt x="4037" y="0"/>
                    <a:pt x="3903" y="67"/>
                    <a:pt x="3837" y="200"/>
                  </a:cubicBezTo>
                  <a:lnTo>
                    <a:pt x="2302" y="2335"/>
                  </a:lnTo>
                  <a:lnTo>
                    <a:pt x="801" y="200"/>
                  </a:lnTo>
                  <a:cubicBezTo>
                    <a:pt x="701" y="100"/>
                    <a:pt x="601" y="33"/>
                    <a:pt x="468" y="33"/>
                  </a:cubicBezTo>
                  <a:lnTo>
                    <a:pt x="434" y="33"/>
                  </a:lnTo>
                  <a:cubicBezTo>
                    <a:pt x="201" y="33"/>
                    <a:pt x="1" y="200"/>
                    <a:pt x="1" y="434"/>
                  </a:cubicBezTo>
                  <a:lnTo>
                    <a:pt x="1" y="5004"/>
                  </a:lnTo>
                  <a:cubicBezTo>
                    <a:pt x="1" y="5287"/>
                    <a:pt x="217" y="5429"/>
                    <a:pt x="434" y="5429"/>
                  </a:cubicBezTo>
                  <a:cubicBezTo>
                    <a:pt x="651" y="5429"/>
                    <a:pt x="868" y="5287"/>
                    <a:pt x="868" y="5004"/>
                  </a:cubicBezTo>
                  <a:lnTo>
                    <a:pt x="868" y="1768"/>
                  </a:lnTo>
                  <a:lnTo>
                    <a:pt x="1969" y="3302"/>
                  </a:lnTo>
                  <a:cubicBezTo>
                    <a:pt x="2069" y="3403"/>
                    <a:pt x="2202" y="3469"/>
                    <a:pt x="2336" y="3469"/>
                  </a:cubicBezTo>
                  <a:cubicBezTo>
                    <a:pt x="2469" y="3469"/>
                    <a:pt x="2603" y="3403"/>
                    <a:pt x="2669" y="3302"/>
                  </a:cubicBezTo>
                  <a:lnTo>
                    <a:pt x="3770" y="1768"/>
                  </a:lnTo>
                  <a:lnTo>
                    <a:pt x="3770" y="5004"/>
                  </a:lnTo>
                  <a:cubicBezTo>
                    <a:pt x="3770" y="5237"/>
                    <a:pt x="3970" y="5404"/>
                    <a:pt x="4204" y="5404"/>
                  </a:cubicBezTo>
                  <a:cubicBezTo>
                    <a:pt x="4437" y="5404"/>
                    <a:pt x="4604" y="5237"/>
                    <a:pt x="4604" y="5004"/>
                  </a:cubicBezTo>
                  <a:lnTo>
                    <a:pt x="4604" y="434"/>
                  </a:lnTo>
                  <a:cubicBezTo>
                    <a:pt x="4604" y="200"/>
                    <a:pt x="4404" y="0"/>
                    <a:pt x="4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349;p62">
              <a:extLst>
                <a:ext uri="{FF2B5EF4-FFF2-40B4-BE49-F238E27FC236}">
                  <a16:creationId xmlns:a16="http://schemas.microsoft.com/office/drawing/2014/main" id="{B0D5CC51-75D0-87C3-276A-2D006934A8D3}"/>
                </a:ext>
              </a:extLst>
            </p:cNvPr>
            <p:cNvSpPr/>
            <p:nvPr/>
          </p:nvSpPr>
          <p:spPr>
            <a:xfrm>
              <a:off x="3360075" y="3944100"/>
              <a:ext cx="110925" cy="135125"/>
            </a:xfrm>
            <a:custGeom>
              <a:avLst/>
              <a:gdLst/>
              <a:ahLst/>
              <a:cxnLst/>
              <a:rect l="l" t="t" r="r" b="b"/>
              <a:pathLst>
                <a:path w="4437" h="5405" extrusionOk="0">
                  <a:moveTo>
                    <a:pt x="2235" y="1602"/>
                  </a:moveTo>
                  <a:lnTo>
                    <a:pt x="2836" y="3269"/>
                  </a:lnTo>
                  <a:lnTo>
                    <a:pt x="1601" y="3269"/>
                  </a:lnTo>
                  <a:lnTo>
                    <a:pt x="2235" y="1602"/>
                  </a:lnTo>
                  <a:close/>
                  <a:moveTo>
                    <a:pt x="2202" y="0"/>
                  </a:moveTo>
                  <a:cubicBezTo>
                    <a:pt x="2035" y="0"/>
                    <a:pt x="1868" y="101"/>
                    <a:pt x="1802" y="267"/>
                  </a:cubicBezTo>
                  <a:lnTo>
                    <a:pt x="100" y="4804"/>
                  </a:lnTo>
                  <a:cubicBezTo>
                    <a:pt x="0" y="5037"/>
                    <a:pt x="134" y="5271"/>
                    <a:pt x="334" y="5371"/>
                  </a:cubicBezTo>
                  <a:cubicBezTo>
                    <a:pt x="401" y="5371"/>
                    <a:pt x="434" y="5404"/>
                    <a:pt x="501" y="5404"/>
                  </a:cubicBezTo>
                  <a:cubicBezTo>
                    <a:pt x="667" y="5404"/>
                    <a:pt x="834" y="5271"/>
                    <a:pt x="901" y="5137"/>
                  </a:cubicBezTo>
                  <a:lnTo>
                    <a:pt x="1301" y="4103"/>
                  </a:lnTo>
                  <a:lnTo>
                    <a:pt x="3169" y="4103"/>
                  </a:lnTo>
                  <a:lnTo>
                    <a:pt x="3536" y="5137"/>
                  </a:lnTo>
                  <a:cubicBezTo>
                    <a:pt x="3570" y="5304"/>
                    <a:pt x="3770" y="5404"/>
                    <a:pt x="3936" y="5404"/>
                  </a:cubicBezTo>
                  <a:cubicBezTo>
                    <a:pt x="3970" y="5404"/>
                    <a:pt x="4037" y="5371"/>
                    <a:pt x="4070" y="5371"/>
                  </a:cubicBezTo>
                  <a:cubicBezTo>
                    <a:pt x="4303" y="5304"/>
                    <a:pt x="4437" y="5037"/>
                    <a:pt x="4337" y="4804"/>
                  </a:cubicBezTo>
                  <a:lnTo>
                    <a:pt x="2636" y="267"/>
                  </a:lnTo>
                  <a:cubicBezTo>
                    <a:pt x="2569" y="101"/>
                    <a:pt x="2402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350;p62">
              <a:extLst>
                <a:ext uri="{FF2B5EF4-FFF2-40B4-BE49-F238E27FC236}">
                  <a16:creationId xmlns:a16="http://schemas.microsoft.com/office/drawing/2014/main" id="{C1098213-B09B-28A4-6D5F-E39ED4A35EE3}"/>
                </a:ext>
              </a:extLst>
            </p:cNvPr>
            <p:cNvSpPr/>
            <p:nvPr/>
          </p:nvSpPr>
          <p:spPr>
            <a:xfrm>
              <a:off x="3494325" y="3945150"/>
              <a:ext cx="103450" cy="134075"/>
            </a:xfrm>
            <a:custGeom>
              <a:avLst/>
              <a:gdLst/>
              <a:ahLst/>
              <a:cxnLst/>
              <a:rect l="l" t="t" r="r" b="b"/>
              <a:pathLst>
                <a:path w="4138" h="5363" extrusionOk="0">
                  <a:moveTo>
                    <a:pt x="451" y="0"/>
                  </a:moveTo>
                  <a:cubicBezTo>
                    <a:pt x="243" y="0"/>
                    <a:pt x="34" y="142"/>
                    <a:pt x="34" y="425"/>
                  </a:cubicBezTo>
                  <a:lnTo>
                    <a:pt x="34" y="4929"/>
                  </a:lnTo>
                  <a:lnTo>
                    <a:pt x="1" y="4962"/>
                  </a:lnTo>
                  <a:cubicBezTo>
                    <a:pt x="1" y="5229"/>
                    <a:pt x="209" y="5362"/>
                    <a:pt x="418" y="5362"/>
                  </a:cubicBezTo>
                  <a:cubicBezTo>
                    <a:pt x="626" y="5362"/>
                    <a:pt x="835" y="5229"/>
                    <a:pt x="835" y="4962"/>
                  </a:cubicBezTo>
                  <a:lnTo>
                    <a:pt x="835" y="3861"/>
                  </a:lnTo>
                  <a:lnTo>
                    <a:pt x="1669" y="3027"/>
                  </a:lnTo>
                  <a:lnTo>
                    <a:pt x="3337" y="5196"/>
                  </a:lnTo>
                  <a:cubicBezTo>
                    <a:pt x="3403" y="5296"/>
                    <a:pt x="3503" y="5362"/>
                    <a:pt x="3637" y="5362"/>
                  </a:cubicBezTo>
                  <a:cubicBezTo>
                    <a:pt x="3737" y="5362"/>
                    <a:pt x="3837" y="5329"/>
                    <a:pt x="3904" y="5262"/>
                  </a:cubicBezTo>
                  <a:cubicBezTo>
                    <a:pt x="4104" y="5095"/>
                    <a:pt x="4104" y="4829"/>
                    <a:pt x="3970" y="4662"/>
                  </a:cubicBezTo>
                  <a:lnTo>
                    <a:pt x="2269" y="2427"/>
                  </a:lnTo>
                  <a:lnTo>
                    <a:pt x="3970" y="726"/>
                  </a:lnTo>
                  <a:cubicBezTo>
                    <a:pt x="4137" y="559"/>
                    <a:pt x="4137" y="292"/>
                    <a:pt x="3970" y="125"/>
                  </a:cubicBezTo>
                  <a:cubicBezTo>
                    <a:pt x="3887" y="42"/>
                    <a:pt x="3770" y="0"/>
                    <a:pt x="3658" y="0"/>
                  </a:cubicBezTo>
                  <a:cubicBezTo>
                    <a:pt x="3545" y="0"/>
                    <a:pt x="3437" y="42"/>
                    <a:pt x="3370" y="125"/>
                  </a:cubicBezTo>
                  <a:lnTo>
                    <a:pt x="868" y="2627"/>
                  </a:lnTo>
                  <a:lnTo>
                    <a:pt x="868" y="425"/>
                  </a:lnTo>
                  <a:cubicBezTo>
                    <a:pt x="868" y="142"/>
                    <a:pt x="660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351;p62">
              <a:extLst>
                <a:ext uri="{FF2B5EF4-FFF2-40B4-BE49-F238E27FC236}">
                  <a16:creationId xmlns:a16="http://schemas.microsoft.com/office/drawing/2014/main" id="{CB26D4A7-0FEC-4F71-8F4E-743DC75E6C84}"/>
                </a:ext>
              </a:extLst>
            </p:cNvPr>
            <p:cNvSpPr/>
            <p:nvPr/>
          </p:nvSpPr>
          <p:spPr>
            <a:xfrm>
              <a:off x="3632775" y="3944100"/>
              <a:ext cx="87575" cy="134275"/>
            </a:xfrm>
            <a:custGeom>
              <a:avLst/>
              <a:gdLst/>
              <a:ahLst/>
              <a:cxnLst/>
              <a:rect l="l" t="t" r="r" b="b"/>
              <a:pathLst>
                <a:path w="3503" h="5371" extrusionOk="0">
                  <a:moveTo>
                    <a:pt x="400" y="0"/>
                  </a:moveTo>
                  <a:cubicBezTo>
                    <a:pt x="167" y="0"/>
                    <a:pt x="0" y="167"/>
                    <a:pt x="0" y="401"/>
                  </a:cubicBezTo>
                  <a:lnTo>
                    <a:pt x="0" y="4971"/>
                  </a:lnTo>
                  <a:cubicBezTo>
                    <a:pt x="0" y="5204"/>
                    <a:pt x="167" y="5371"/>
                    <a:pt x="400" y="5371"/>
                  </a:cubicBezTo>
                  <a:lnTo>
                    <a:pt x="2936" y="5371"/>
                  </a:lnTo>
                  <a:cubicBezTo>
                    <a:pt x="3503" y="5371"/>
                    <a:pt x="3503" y="4504"/>
                    <a:pt x="2936" y="4504"/>
                  </a:cubicBezTo>
                  <a:lnTo>
                    <a:pt x="834" y="4504"/>
                  </a:lnTo>
                  <a:lnTo>
                    <a:pt x="834" y="3103"/>
                  </a:lnTo>
                  <a:lnTo>
                    <a:pt x="2635" y="3103"/>
                  </a:lnTo>
                  <a:cubicBezTo>
                    <a:pt x="3202" y="3103"/>
                    <a:pt x="3202" y="2235"/>
                    <a:pt x="2635" y="2235"/>
                  </a:cubicBezTo>
                  <a:lnTo>
                    <a:pt x="834" y="2235"/>
                  </a:lnTo>
                  <a:lnTo>
                    <a:pt x="834" y="834"/>
                  </a:lnTo>
                  <a:lnTo>
                    <a:pt x="2936" y="834"/>
                  </a:lnTo>
                  <a:cubicBezTo>
                    <a:pt x="3169" y="834"/>
                    <a:pt x="3336" y="634"/>
                    <a:pt x="3336" y="401"/>
                  </a:cubicBezTo>
                  <a:cubicBezTo>
                    <a:pt x="3336" y="167"/>
                    <a:pt x="3169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352;p62">
              <a:extLst>
                <a:ext uri="{FF2B5EF4-FFF2-40B4-BE49-F238E27FC236}">
                  <a16:creationId xmlns:a16="http://schemas.microsoft.com/office/drawing/2014/main" id="{D3C8D0CE-0D6F-6146-85EF-B77172E4DEDF}"/>
                </a:ext>
              </a:extLst>
            </p:cNvPr>
            <p:cNvSpPr/>
            <p:nvPr/>
          </p:nvSpPr>
          <p:spPr>
            <a:xfrm>
              <a:off x="3804550" y="3943725"/>
              <a:ext cx="92600" cy="135275"/>
            </a:xfrm>
            <a:custGeom>
              <a:avLst/>
              <a:gdLst/>
              <a:ahLst/>
              <a:cxnLst/>
              <a:rect l="l" t="t" r="r" b="b"/>
              <a:pathLst>
                <a:path w="3704" h="5411" extrusionOk="0">
                  <a:moveTo>
                    <a:pt x="1865" y="848"/>
                  </a:moveTo>
                  <a:cubicBezTo>
                    <a:pt x="2915" y="848"/>
                    <a:pt x="2915" y="2452"/>
                    <a:pt x="1865" y="2452"/>
                  </a:cubicBezTo>
                  <a:cubicBezTo>
                    <a:pt x="1844" y="2452"/>
                    <a:pt x="1823" y="2452"/>
                    <a:pt x="1802" y="2451"/>
                  </a:cubicBezTo>
                  <a:lnTo>
                    <a:pt x="868" y="2451"/>
                  </a:lnTo>
                  <a:lnTo>
                    <a:pt x="868" y="849"/>
                  </a:lnTo>
                  <a:lnTo>
                    <a:pt x="1802" y="849"/>
                  </a:lnTo>
                  <a:cubicBezTo>
                    <a:pt x="1823" y="848"/>
                    <a:pt x="1844" y="848"/>
                    <a:pt x="1865" y="848"/>
                  </a:cubicBezTo>
                  <a:close/>
                  <a:moveTo>
                    <a:pt x="2029" y="0"/>
                  </a:moveTo>
                  <a:cubicBezTo>
                    <a:pt x="1954" y="0"/>
                    <a:pt x="1878" y="5"/>
                    <a:pt x="1802" y="15"/>
                  </a:cubicBezTo>
                  <a:lnTo>
                    <a:pt x="434" y="15"/>
                  </a:lnTo>
                  <a:cubicBezTo>
                    <a:pt x="201" y="15"/>
                    <a:pt x="1" y="182"/>
                    <a:pt x="1" y="416"/>
                  </a:cubicBezTo>
                  <a:lnTo>
                    <a:pt x="1" y="4986"/>
                  </a:lnTo>
                  <a:cubicBezTo>
                    <a:pt x="1" y="5269"/>
                    <a:pt x="218" y="5411"/>
                    <a:pt x="434" y="5411"/>
                  </a:cubicBezTo>
                  <a:cubicBezTo>
                    <a:pt x="651" y="5411"/>
                    <a:pt x="868" y="5269"/>
                    <a:pt x="868" y="4986"/>
                  </a:cubicBezTo>
                  <a:lnTo>
                    <a:pt x="868" y="3318"/>
                  </a:lnTo>
                  <a:lnTo>
                    <a:pt x="1802" y="3318"/>
                  </a:lnTo>
                  <a:cubicBezTo>
                    <a:pt x="1878" y="3328"/>
                    <a:pt x="1954" y="3333"/>
                    <a:pt x="2028" y="3333"/>
                  </a:cubicBezTo>
                  <a:cubicBezTo>
                    <a:pt x="2935" y="3333"/>
                    <a:pt x="3703" y="2605"/>
                    <a:pt x="3703" y="1650"/>
                  </a:cubicBezTo>
                  <a:cubicBezTo>
                    <a:pt x="3703" y="726"/>
                    <a:pt x="2935" y="0"/>
                    <a:pt x="2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353;p62">
              <a:extLst>
                <a:ext uri="{FF2B5EF4-FFF2-40B4-BE49-F238E27FC236}">
                  <a16:creationId xmlns:a16="http://schemas.microsoft.com/office/drawing/2014/main" id="{DB22B829-AC9D-D319-6ABE-FC95C845303F}"/>
                </a:ext>
              </a:extLst>
            </p:cNvPr>
            <p:cNvSpPr/>
            <p:nvPr/>
          </p:nvSpPr>
          <p:spPr>
            <a:xfrm>
              <a:off x="3917125" y="3944100"/>
              <a:ext cx="88425" cy="134275"/>
            </a:xfrm>
            <a:custGeom>
              <a:avLst/>
              <a:gdLst/>
              <a:ahLst/>
              <a:cxnLst/>
              <a:rect l="l" t="t" r="r" b="b"/>
              <a:pathLst>
                <a:path w="3537" h="5371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lnTo>
                    <a:pt x="1" y="4971"/>
                  </a:lnTo>
                  <a:cubicBezTo>
                    <a:pt x="1" y="5204"/>
                    <a:pt x="201" y="5371"/>
                    <a:pt x="435" y="5371"/>
                  </a:cubicBezTo>
                  <a:lnTo>
                    <a:pt x="2970" y="5371"/>
                  </a:lnTo>
                  <a:cubicBezTo>
                    <a:pt x="3537" y="5371"/>
                    <a:pt x="3537" y="4504"/>
                    <a:pt x="2970" y="4504"/>
                  </a:cubicBezTo>
                  <a:lnTo>
                    <a:pt x="868" y="4504"/>
                  </a:lnTo>
                  <a:lnTo>
                    <a:pt x="868" y="3103"/>
                  </a:lnTo>
                  <a:lnTo>
                    <a:pt x="2669" y="3103"/>
                  </a:lnTo>
                  <a:cubicBezTo>
                    <a:pt x="3237" y="3103"/>
                    <a:pt x="3237" y="2235"/>
                    <a:pt x="2669" y="2235"/>
                  </a:cubicBezTo>
                  <a:lnTo>
                    <a:pt x="868" y="2235"/>
                  </a:lnTo>
                  <a:lnTo>
                    <a:pt x="868" y="834"/>
                  </a:lnTo>
                  <a:lnTo>
                    <a:pt x="2936" y="834"/>
                  </a:lnTo>
                  <a:cubicBezTo>
                    <a:pt x="3170" y="834"/>
                    <a:pt x="3370" y="634"/>
                    <a:pt x="3370" y="401"/>
                  </a:cubicBezTo>
                  <a:cubicBezTo>
                    <a:pt x="3370" y="167"/>
                    <a:pt x="3170" y="0"/>
                    <a:pt x="2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354;p62">
              <a:extLst>
                <a:ext uri="{FF2B5EF4-FFF2-40B4-BE49-F238E27FC236}">
                  <a16:creationId xmlns:a16="http://schemas.microsoft.com/office/drawing/2014/main" id="{76118C70-3FB9-344B-A2F0-9B9F6BB88B33}"/>
                </a:ext>
              </a:extLst>
            </p:cNvPr>
            <p:cNvSpPr/>
            <p:nvPr/>
          </p:nvSpPr>
          <p:spPr>
            <a:xfrm>
              <a:off x="4021375" y="3943275"/>
              <a:ext cx="110100" cy="135950"/>
            </a:xfrm>
            <a:custGeom>
              <a:avLst/>
              <a:gdLst/>
              <a:ahLst/>
              <a:cxnLst/>
              <a:rect l="l" t="t" r="r" b="b"/>
              <a:pathLst>
                <a:path w="4404" h="5438" extrusionOk="0">
                  <a:moveTo>
                    <a:pt x="2202" y="1635"/>
                  </a:moveTo>
                  <a:lnTo>
                    <a:pt x="2836" y="3302"/>
                  </a:lnTo>
                  <a:lnTo>
                    <a:pt x="1602" y="3302"/>
                  </a:lnTo>
                  <a:lnTo>
                    <a:pt x="2202" y="1635"/>
                  </a:lnTo>
                  <a:close/>
                  <a:moveTo>
                    <a:pt x="2206" y="0"/>
                  </a:moveTo>
                  <a:cubicBezTo>
                    <a:pt x="2035" y="0"/>
                    <a:pt x="1869" y="100"/>
                    <a:pt x="1802" y="300"/>
                  </a:cubicBezTo>
                  <a:lnTo>
                    <a:pt x="67" y="4837"/>
                  </a:lnTo>
                  <a:cubicBezTo>
                    <a:pt x="1" y="5070"/>
                    <a:pt x="101" y="5337"/>
                    <a:pt x="334" y="5404"/>
                  </a:cubicBezTo>
                  <a:cubicBezTo>
                    <a:pt x="401" y="5404"/>
                    <a:pt x="434" y="5437"/>
                    <a:pt x="501" y="5437"/>
                  </a:cubicBezTo>
                  <a:cubicBezTo>
                    <a:pt x="668" y="5437"/>
                    <a:pt x="834" y="5337"/>
                    <a:pt x="901" y="5170"/>
                  </a:cubicBezTo>
                  <a:lnTo>
                    <a:pt x="1268" y="4136"/>
                  </a:lnTo>
                  <a:lnTo>
                    <a:pt x="3169" y="4136"/>
                  </a:lnTo>
                  <a:lnTo>
                    <a:pt x="3536" y="5170"/>
                  </a:lnTo>
                  <a:cubicBezTo>
                    <a:pt x="3616" y="5329"/>
                    <a:pt x="3778" y="5425"/>
                    <a:pt x="3942" y="5425"/>
                  </a:cubicBezTo>
                  <a:cubicBezTo>
                    <a:pt x="3985" y="5425"/>
                    <a:pt x="4028" y="5418"/>
                    <a:pt x="4070" y="5404"/>
                  </a:cubicBezTo>
                  <a:cubicBezTo>
                    <a:pt x="4304" y="5304"/>
                    <a:pt x="4404" y="5070"/>
                    <a:pt x="4337" y="4837"/>
                  </a:cubicBezTo>
                  <a:lnTo>
                    <a:pt x="2636" y="300"/>
                  </a:lnTo>
                  <a:cubicBezTo>
                    <a:pt x="2552" y="100"/>
                    <a:pt x="2377" y="0"/>
                    <a:pt x="2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355;p62">
              <a:extLst>
                <a:ext uri="{FF2B5EF4-FFF2-40B4-BE49-F238E27FC236}">
                  <a16:creationId xmlns:a16="http://schemas.microsoft.com/office/drawing/2014/main" id="{788A4E78-D602-4892-F663-A06645FCE2BC}"/>
                </a:ext>
              </a:extLst>
            </p:cNvPr>
            <p:cNvSpPr/>
            <p:nvPr/>
          </p:nvSpPr>
          <p:spPr>
            <a:xfrm>
              <a:off x="4142300" y="3939925"/>
              <a:ext cx="123875" cy="139300"/>
            </a:xfrm>
            <a:custGeom>
              <a:avLst/>
              <a:gdLst/>
              <a:ahLst/>
              <a:cxnLst/>
              <a:rect l="l" t="t" r="r" b="b"/>
              <a:pathLst>
                <a:path w="4955" h="5572" extrusionOk="0">
                  <a:moveTo>
                    <a:pt x="2836" y="1"/>
                  </a:moveTo>
                  <a:cubicBezTo>
                    <a:pt x="1301" y="1"/>
                    <a:pt x="34" y="1235"/>
                    <a:pt x="0" y="2769"/>
                  </a:cubicBezTo>
                  <a:cubicBezTo>
                    <a:pt x="0" y="4337"/>
                    <a:pt x="1268" y="5571"/>
                    <a:pt x="2836" y="5571"/>
                  </a:cubicBezTo>
                  <a:cubicBezTo>
                    <a:pt x="3469" y="5571"/>
                    <a:pt x="4103" y="5371"/>
                    <a:pt x="4604" y="4971"/>
                  </a:cubicBezTo>
                  <a:cubicBezTo>
                    <a:pt x="4804" y="4804"/>
                    <a:pt x="4837" y="4537"/>
                    <a:pt x="4704" y="4337"/>
                  </a:cubicBezTo>
                  <a:cubicBezTo>
                    <a:pt x="4607" y="4240"/>
                    <a:pt x="4475" y="4188"/>
                    <a:pt x="4343" y="4188"/>
                  </a:cubicBezTo>
                  <a:cubicBezTo>
                    <a:pt x="4249" y="4188"/>
                    <a:pt x="4153" y="4215"/>
                    <a:pt x="4070" y="4270"/>
                  </a:cubicBezTo>
                  <a:cubicBezTo>
                    <a:pt x="3734" y="4515"/>
                    <a:pt x="3343" y="4675"/>
                    <a:pt x="2921" y="4675"/>
                  </a:cubicBezTo>
                  <a:cubicBezTo>
                    <a:pt x="2882" y="4675"/>
                    <a:pt x="2842" y="4674"/>
                    <a:pt x="2802" y="4671"/>
                  </a:cubicBezTo>
                  <a:cubicBezTo>
                    <a:pt x="2302" y="4671"/>
                    <a:pt x="1802" y="4471"/>
                    <a:pt x="1435" y="4137"/>
                  </a:cubicBezTo>
                  <a:cubicBezTo>
                    <a:pt x="1068" y="3770"/>
                    <a:pt x="868" y="3303"/>
                    <a:pt x="868" y="2769"/>
                  </a:cubicBezTo>
                  <a:cubicBezTo>
                    <a:pt x="868" y="2269"/>
                    <a:pt x="1068" y="1802"/>
                    <a:pt x="1435" y="1435"/>
                  </a:cubicBezTo>
                  <a:cubicBezTo>
                    <a:pt x="1802" y="1101"/>
                    <a:pt x="2302" y="901"/>
                    <a:pt x="2802" y="901"/>
                  </a:cubicBezTo>
                  <a:cubicBezTo>
                    <a:pt x="2842" y="898"/>
                    <a:pt x="2882" y="897"/>
                    <a:pt x="2921" y="897"/>
                  </a:cubicBezTo>
                  <a:cubicBezTo>
                    <a:pt x="3343" y="897"/>
                    <a:pt x="3734" y="1057"/>
                    <a:pt x="4070" y="1302"/>
                  </a:cubicBezTo>
                  <a:cubicBezTo>
                    <a:pt x="4159" y="1365"/>
                    <a:pt x="4249" y="1392"/>
                    <a:pt x="4333" y="1392"/>
                  </a:cubicBezTo>
                  <a:cubicBezTo>
                    <a:pt x="4693" y="1392"/>
                    <a:pt x="4955" y="898"/>
                    <a:pt x="4604" y="601"/>
                  </a:cubicBezTo>
                  <a:cubicBezTo>
                    <a:pt x="4103" y="201"/>
                    <a:pt x="3469" y="1"/>
                    <a:pt x="2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3356;p62">
              <a:extLst>
                <a:ext uri="{FF2B5EF4-FFF2-40B4-BE49-F238E27FC236}">
                  <a16:creationId xmlns:a16="http://schemas.microsoft.com/office/drawing/2014/main" id="{45C020E8-D052-53C2-7D13-A0CC680D38FF}"/>
                </a:ext>
              </a:extLst>
            </p:cNvPr>
            <p:cNvSpPr/>
            <p:nvPr/>
          </p:nvSpPr>
          <p:spPr>
            <a:xfrm>
              <a:off x="4296575" y="3944100"/>
              <a:ext cx="87575" cy="134275"/>
            </a:xfrm>
            <a:custGeom>
              <a:avLst/>
              <a:gdLst/>
              <a:ahLst/>
              <a:cxnLst/>
              <a:rect l="l" t="t" r="r" b="b"/>
              <a:pathLst>
                <a:path w="3503" h="5371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lnTo>
                    <a:pt x="0" y="4971"/>
                  </a:lnTo>
                  <a:cubicBezTo>
                    <a:pt x="0" y="5204"/>
                    <a:pt x="201" y="5371"/>
                    <a:pt x="434" y="5371"/>
                  </a:cubicBezTo>
                  <a:lnTo>
                    <a:pt x="2936" y="5371"/>
                  </a:lnTo>
                  <a:cubicBezTo>
                    <a:pt x="3503" y="5371"/>
                    <a:pt x="3503" y="4504"/>
                    <a:pt x="2936" y="4504"/>
                  </a:cubicBezTo>
                  <a:lnTo>
                    <a:pt x="834" y="4504"/>
                  </a:lnTo>
                  <a:lnTo>
                    <a:pt x="834" y="3103"/>
                  </a:lnTo>
                  <a:lnTo>
                    <a:pt x="2636" y="3103"/>
                  </a:lnTo>
                  <a:cubicBezTo>
                    <a:pt x="3203" y="3103"/>
                    <a:pt x="3203" y="2235"/>
                    <a:pt x="2636" y="2235"/>
                  </a:cubicBezTo>
                  <a:lnTo>
                    <a:pt x="834" y="2235"/>
                  </a:lnTo>
                  <a:lnTo>
                    <a:pt x="834" y="834"/>
                  </a:lnTo>
                  <a:lnTo>
                    <a:pt x="2936" y="834"/>
                  </a:lnTo>
                  <a:cubicBezTo>
                    <a:pt x="3136" y="834"/>
                    <a:pt x="3336" y="634"/>
                    <a:pt x="3336" y="401"/>
                  </a:cubicBezTo>
                  <a:cubicBezTo>
                    <a:pt x="3336" y="167"/>
                    <a:pt x="3136" y="0"/>
                    <a:pt x="2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3357;p62">
              <a:extLst>
                <a:ext uri="{FF2B5EF4-FFF2-40B4-BE49-F238E27FC236}">
                  <a16:creationId xmlns:a16="http://schemas.microsoft.com/office/drawing/2014/main" id="{BDC52F97-6705-C8E3-F973-5A5D65C14910}"/>
                </a:ext>
              </a:extLst>
            </p:cNvPr>
            <p:cNvSpPr/>
            <p:nvPr/>
          </p:nvSpPr>
          <p:spPr>
            <a:xfrm>
              <a:off x="3224150" y="4146925"/>
              <a:ext cx="135650" cy="176625"/>
            </a:xfrm>
            <a:custGeom>
              <a:avLst/>
              <a:gdLst/>
              <a:ahLst/>
              <a:cxnLst/>
              <a:rect l="l" t="t" r="r" b="b"/>
              <a:pathLst>
                <a:path w="5426" h="7065" extrusionOk="0">
                  <a:moveTo>
                    <a:pt x="585" y="1"/>
                  </a:moveTo>
                  <a:cubicBezTo>
                    <a:pt x="478" y="1"/>
                    <a:pt x="368" y="30"/>
                    <a:pt x="267" y="93"/>
                  </a:cubicBezTo>
                  <a:cubicBezTo>
                    <a:pt x="134" y="227"/>
                    <a:pt x="33" y="394"/>
                    <a:pt x="33" y="560"/>
                  </a:cubicBezTo>
                  <a:lnTo>
                    <a:pt x="33" y="6465"/>
                  </a:lnTo>
                  <a:cubicBezTo>
                    <a:pt x="0" y="6865"/>
                    <a:pt x="300" y="7065"/>
                    <a:pt x="601" y="7065"/>
                  </a:cubicBezTo>
                  <a:cubicBezTo>
                    <a:pt x="901" y="7065"/>
                    <a:pt x="1201" y="6865"/>
                    <a:pt x="1168" y="6465"/>
                  </a:cubicBezTo>
                  <a:lnTo>
                    <a:pt x="1168" y="2262"/>
                  </a:lnTo>
                  <a:lnTo>
                    <a:pt x="4403" y="6765"/>
                  </a:lnTo>
                  <a:cubicBezTo>
                    <a:pt x="4403" y="6765"/>
                    <a:pt x="4437" y="6798"/>
                    <a:pt x="4437" y="6831"/>
                  </a:cubicBezTo>
                  <a:cubicBezTo>
                    <a:pt x="4553" y="6971"/>
                    <a:pt x="4709" y="7033"/>
                    <a:pt x="4862" y="7033"/>
                  </a:cubicBezTo>
                  <a:cubicBezTo>
                    <a:pt x="5149" y="7033"/>
                    <a:pt x="5426" y="6813"/>
                    <a:pt x="5404" y="6465"/>
                  </a:cubicBezTo>
                  <a:lnTo>
                    <a:pt x="5404" y="594"/>
                  </a:lnTo>
                  <a:cubicBezTo>
                    <a:pt x="5404" y="293"/>
                    <a:pt x="5170" y="27"/>
                    <a:pt x="4870" y="27"/>
                  </a:cubicBezTo>
                  <a:cubicBezTo>
                    <a:pt x="4570" y="27"/>
                    <a:pt x="4303" y="293"/>
                    <a:pt x="4303" y="594"/>
                  </a:cubicBezTo>
                  <a:lnTo>
                    <a:pt x="4303" y="4763"/>
                  </a:lnTo>
                  <a:lnTo>
                    <a:pt x="1034" y="227"/>
                  </a:lnTo>
                  <a:cubicBezTo>
                    <a:pt x="930" y="81"/>
                    <a:pt x="762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3358;p62">
              <a:extLst>
                <a:ext uri="{FF2B5EF4-FFF2-40B4-BE49-F238E27FC236}">
                  <a16:creationId xmlns:a16="http://schemas.microsoft.com/office/drawing/2014/main" id="{C2965D3B-17D1-DEE5-CA22-BCEBA2B5677F}"/>
                </a:ext>
              </a:extLst>
            </p:cNvPr>
            <p:cNvSpPr/>
            <p:nvPr/>
          </p:nvSpPr>
          <p:spPr>
            <a:xfrm>
              <a:off x="3390925" y="4140075"/>
              <a:ext cx="190150" cy="181825"/>
            </a:xfrm>
            <a:custGeom>
              <a:avLst/>
              <a:gdLst/>
              <a:ahLst/>
              <a:cxnLst/>
              <a:rect l="l" t="t" r="r" b="b"/>
              <a:pathLst>
                <a:path w="7606" h="7273" extrusionOk="0">
                  <a:moveTo>
                    <a:pt x="3820" y="1168"/>
                  </a:moveTo>
                  <a:cubicBezTo>
                    <a:pt x="4412" y="1168"/>
                    <a:pt x="5004" y="1401"/>
                    <a:pt x="5438" y="1868"/>
                  </a:cubicBezTo>
                  <a:cubicBezTo>
                    <a:pt x="5871" y="2369"/>
                    <a:pt x="6105" y="3003"/>
                    <a:pt x="6138" y="3636"/>
                  </a:cubicBezTo>
                  <a:cubicBezTo>
                    <a:pt x="6138" y="4303"/>
                    <a:pt x="5871" y="4937"/>
                    <a:pt x="5438" y="5404"/>
                  </a:cubicBezTo>
                  <a:cubicBezTo>
                    <a:pt x="5004" y="5888"/>
                    <a:pt x="4412" y="6130"/>
                    <a:pt x="3820" y="6130"/>
                  </a:cubicBezTo>
                  <a:cubicBezTo>
                    <a:pt x="3228" y="6130"/>
                    <a:pt x="2636" y="5888"/>
                    <a:pt x="2202" y="5404"/>
                  </a:cubicBezTo>
                  <a:cubicBezTo>
                    <a:pt x="1735" y="4937"/>
                    <a:pt x="1502" y="4303"/>
                    <a:pt x="1502" y="3636"/>
                  </a:cubicBezTo>
                  <a:cubicBezTo>
                    <a:pt x="1502" y="3003"/>
                    <a:pt x="1735" y="2369"/>
                    <a:pt x="2202" y="1868"/>
                  </a:cubicBezTo>
                  <a:cubicBezTo>
                    <a:pt x="2636" y="1401"/>
                    <a:pt x="3228" y="1168"/>
                    <a:pt x="3820" y="1168"/>
                  </a:cubicBezTo>
                  <a:close/>
                  <a:moveTo>
                    <a:pt x="3837" y="0"/>
                  </a:moveTo>
                  <a:cubicBezTo>
                    <a:pt x="2903" y="0"/>
                    <a:pt x="2002" y="401"/>
                    <a:pt x="1368" y="1101"/>
                  </a:cubicBezTo>
                  <a:cubicBezTo>
                    <a:pt x="1" y="2536"/>
                    <a:pt x="1" y="4770"/>
                    <a:pt x="1368" y="6205"/>
                  </a:cubicBezTo>
                  <a:cubicBezTo>
                    <a:pt x="2002" y="6905"/>
                    <a:pt x="2903" y="7272"/>
                    <a:pt x="3837" y="7272"/>
                  </a:cubicBezTo>
                  <a:cubicBezTo>
                    <a:pt x="4737" y="7272"/>
                    <a:pt x="5638" y="6872"/>
                    <a:pt x="6238" y="6205"/>
                  </a:cubicBezTo>
                  <a:cubicBezTo>
                    <a:pt x="7606" y="4770"/>
                    <a:pt x="7606" y="2536"/>
                    <a:pt x="6238" y="1101"/>
                  </a:cubicBezTo>
                  <a:cubicBezTo>
                    <a:pt x="5638" y="401"/>
                    <a:pt x="4771" y="0"/>
                    <a:pt x="3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3359;p62">
              <a:extLst>
                <a:ext uri="{FF2B5EF4-FFF2-40B4-BE49-F238E27FC236}">
                  <a16:creationId xmlns:a16="http://schemas.microsoft.com/office/drawing/2014/main" id="{BAF0734D-35FF-90B3-B360-6509F3FD071B}"/>
                </a:ext>
              </a:extLst>
            </p:cNvPr>
            <p:cNvSpPr/>
            <p:nvPr/>
          </p:nvSpPr>
          <p:spPr>
            <a:xfrm>
              <a:off x="3594400" y="4145075"/>
              <a:ext cx="136800" cy="177650"/>
            </a:xfrm>
            <a:custGeom>
              <a:avLst/>
              <a:gdLst/>
              <a:ahLst/>
              <a:cxnLst/>
              <a:rect l="l" t="t" r="r" b="b"/>
              <a:pathLst>
                <a:path w="5472" h="7106" extrusionOk="0">
                  <a:moveTo>
                    <a:pt x="568" y="1"/>
                  </a:moveTo>
                  <a:cubicBezTo>
                    <a:pt x="268" y="1"/>
                    <a:pt x="1" y="267"/>
                    <a:pt x="1" y="568"/>
                  </a:cubicBezTo>
                  <a:cubicBezTo>
                    <a:pt x="1" y="868"/>
                    <a:pt x="268" y="1135"/>
                    <a:pt x="568" y="1135"/>
                  </a:cubicBezTo>
                  <a:lnTo>
                    <a:pt x="2169" y="1135"/>
                  </a:lnTo>
                  <a:lnTo>
                    <a:pt x="2169" y="6539"/>
                  </a:lnTo>
                  <a:cubicBezTo>
                    <a:pt x="2169" y="6872"/>
                    <a:pt x="2436" y="7106"/>
                    <a:pt x="2736" y="7106"/>
                  </a:cubicBezTo>
                  <a:cubicBezTo>
                    <a:pt x="3036" y="7106"/>
                    <a:pt x="3303" y="6872"/>
                    <a:pt x="3303" y="6539"/>
                  </a:cubicBezTo>
                  <a:lnTo>
                    <a:pt x="3303" y="1135"/>
                  </a:lnTo>
                  <a:lnTo>
                    <a:pt x="4904" y="1135"/>
                  </a:lnTo>
                  <a:cubicBezTo>
                    <a:pt x="5204" y="1135"/>
                    <a:pt x="5471" y="868"/>
                    <a:pt x="5471" y="568"/>
                  </a:cubicBezTo>
                  <a:cubicBezTo>
                    <a:pt x="5471" y="267"/>
                    <a:pt x="5204" y="1"/>
                    <a:pt x="4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3360;p62">
              <a:extLst>
                <a:ext uri="{FF2B5EF4-FFF2-40B4-BE49-F238E27FC236}">
                  <a16:creationId xmlns:a16="http://schemas.microsoft.com/office/drawing/2014/main" id="{7CC9CF99-0DE9-BAD7-F807-30A7CBC5AEF8}"/>
                </a:ext>
              </a:extLst>
            </p:cNvPr>
            <p:cNvSpPr/>
            <p:nvPr/>
          </p:nvSpPr>
          <p:spPr>
            <a:xfrm>
              <a:off x="3838000" y="4147575"/>
              <a:ext cx="246775" cy="174100"/>
            </a:xfrm>
            <a:custGeom>
              <a:avLst/>
              <a:gdLst/>
              <a:ahLst/>
              <a:cxnLst/>
              <a:rect l="l" t="t" r="r" b="b"/>
              <a:pathLst>
                <a:path w="9871" h="6964" extrusionOk="0">
                  <a:moveTo>
                    <a:pt x="9299" y="1"/>
                  </a:moveTo>
                  <a:cubicBezTo>
                    <a:pt x="9065" y="1"/>
                    <a:pt x="8847" y="127"/>
                    <a:pt x="8770" y="334"/>
                  </a:cubicBezTo>
                  <a:lnTo>
                    <a:pt x="6802" y="5038"/>
                  </a:lnTo>
                  <a:lnTo>
                    <a:pt x="5468" y="1935"/>
                  </a:lnTo>
                  <a:cubicBezTo>
                    <a:pt x="5401" y="1702"/>
                    <a:pt x="5201" y="1568"/>
                    <a:pt x="4967" y="1568"/>
                  </a:cubicBezTo>
                  <a:cubicBezTo>
                    <a:pt x="4734" y="1568"/>
                    <a:pt x="4534" y="1702"/>
                    <a:pt x="4433" y="1935"/>
                  </a:cubicBezTo>
                  <a:lnTo>
                    <a:pt x="3133" y="5038"/>
                  </a:lnTo>
                  <a:lnTo>
                    <a:pt x="1131" y="334"/>
                  </a:lnTo>
                  <a:cubicBezTo>
                    <a:pt x="1025" y="122"/>
                    <a:pt x="844" y="31"/>
                    <a:pt x="663" y="31"/>
                  </a:cubicBezTo>
                  <a:cubicBezTo>
                    <a:pt x="332" y="31"/>
                    <a:pt x="1" y="336"/>
                    <a:pt x="130" y="768"/>
                  </a:cubicBezTo>
                  <a:lnTo>
                    <a:pt x="2632" y="6672"/>
                  </a:lnTo>
                  <a:cubicBezTo>
                    <a:pt x="2632" y="6672"/>
                    <a:pt x="2666" y="6739"/>
                    <a:pt x="2666" y="6739"/>
                  </a:cubicBezTo>
                  <a:cubicBezTo>
                    <a:pt x="2699" y="6772"/>
                    <a:pt x="2699" y="6772"/>
                    <a:pt x="2732" y="6805"/>
                  </a:cubicBezTo>
                  <a:cubicBezTo>
                    <a:pt x="2732" y="6839"/>
                    <a:pt x="2732" y="6839"/>
                    <a:pt x="2732" y="6839"/>
                  </a:cubicBezTo>
                  <a:cubicBezTo>
                    <a:pt x="2766" y="6839"/>
                    <a:pt x="2799" y="6872"/>
                    <a:pt x="2832" y="6906"/>
                  </a:cubicBezTo>
                  <a:cubicBezTo>
                    <a:pt x="2832" y="6906"/>
                    <a:pt x="2866" y="6939"/>
                    <a:pt x="2899" y="6939"/>
                  </a:cubicBezTo>
                  <a:lnTo>
                    <a:pt x="3333" y="6939"/>
                  </a:lnTo>
                  <a:lnTo>
                    <a:pt x="3399" y="6906"/>
                  </a:lnTo>
                  <a:lnTo>
                    <a:pt x="3433" y="6906"/>
                  </a:lnTo>
                  <a:cubicBezTo>
                    <a:pt x="3466" y="6872"/>
                    <a:pt x="3466" y="6839"/>
                    <a:pt x="3499" y="6839"/>
                  </a:cubicBezTo>
                  <a:lnTo>
                    <a:pt x="3499" y="6805"/>
                  </a:lnTo>
                  <a:lnTo>
                    <a:pt x="3566" y="6739"/>
                  </a:lnTo>
                  <a:cubicBezTo>
                    <a:pt x="3566" y="6705"/>
                    <a:pt x="3600" y="6672"/>
                    <a:pt x="3600" y="6672"/>
                  </a:cubicBezTo>
                  <a:lnTo>
                    <a:pt x="4934" y="3536"/>
                  </a:lnTo>
                  <a:lnTo>
                    <a:pt x="6268" y="6672"/>
                  </a:lnTo>
                  <a:cubicBezTo>
                    <a:pt x="6268" y="6705"/>
                    <a:pt x="6301" y="6739"/>
                    <a:pt x="6335" y="6739"/>
                  </a:cubicBezTo>
                  <a:lnTo>
                    <a:pt x="6368" y="6739"/>
                  </a:lnTo>
                  <a:lnTo>
                    <a:pt x="6402" y="6805"/>
                  </a:lnTo>
                  <a:lnTo>
                    <a:pt x="6435" y="6839"/>
                  </a:lnTo>
                  <a:cubicBezTo>
                    <a:pt x="6468" y="6839"/>
                    <a:pt x="6468" y="6872"/>
                    <a:pt x="6502" y="6906"/>
                  </a:cubicBezTo>
                  <a:cubicBezTo>
                    <a:pt x="6535" y="6906"/>
                    <a:pt x="6568" y="6939"/>
                    <a:pt x="6602" y="6939"/>
                  </a:cubicBezTo>
                  <a:lnTo>
                    <a:pt x="6802" y="6939"/>
                  </a:lnTo>
                  <a:cubicBezTo>
                    <a:pt x="6819" y="6956"/>
                    <a:pt x="6835" y="6964"/>
                    <a:pt x="6852" y="6964"/>
                  </a:cubicBezTo>
                  <a:cubicBezTo>
                    <a:pt x="6869" y="6964"/>
                    <a:pt x="6885" y="6956"/>
                    <a:pt x="6902" y="6939"/>
                  </a:cubicBezTo>
                  <a:lnTo>
                    <a:pt x="7002" y="6939"/>
                  </a:lnTo>
                  <a:cubicBezTo>
                    <a:pt x="7035" y="6939"/>
                    <a:pt x="7069" y="6906"/>
                    <a:pt x="7102" y="6906"/>
                  </a:cubicBezTo>
                  <a:cubicBezTo>
                    <a:pt x="7135" y="6872"/>
                    <a:pt x="7135" y="6839"/>
                    <a:pt x="7169" y="6839"/>
                  </a:cubicBezTo>
                  <a:lnTo>
                    <a:pt x="7169" y="6805"/>
                  </a:lnTo>
                  <a:cubicBezTo>
                    <a:pt x="7202" y="6805"/>
                    <a:pt x="7202" y="6772"/>
                    <a:pt x="7235" y="6739"/>
                  </a:cubicBezTo>
                  <a:cubicBezTo>
                    <a:pt x="7235" y="6705"/>
                    <a:pt x="7269" y="6672"/>
                    <a:pt x="7269" y="6672"/>
                  </a:cubicBezTo>
                  <a:lnTo>
                    <a:pt x="9737" y="734"/>
                  </a:lnTo>
                  <a:cubicBezTo>
                    <a:pt x="9871" y="468"/>
                    <a:pt x="9737" y="167"/>
                    <a:pt x="9504" y="34"/>
                  </a:cubicBezTo>
                  <a:cubicBezTo>
                    <a:pt x="9436" y="11"/>
                    <a:pt x="9367" y="1"/>
                    <a:pt x="9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3361;p62">
              <a:extLst>
                <a:ext uri="{FF2B5EF4-FFF2-40B4-BE49-F238E27FC236}">
                  <a16:creationId xmlns:a16="http://schemas.microsoft.com/office/drawing/2014/main" id="{A0CE85FC-82FA-F159-AD24-070DF262AC6C}"/>
                </a:ext>
              </a:extLst>
            </p:cNvPr>
            <p:cNvSpPr/>
            <p:nvPr/>
          </p:nvSpPr>
          <p:spPr>
            <a:xfrm>
              <a:off x="4084750" y="4145900"/>
              <a:ext cx="143475" cy="176825"/>
            </a:xfrm>
            <a:custGeom>
              <a:avLst/>
              <a:gdLst/>
              <a:ahLst/>
              <a:cxnLst/>
              <a:rect l="l" t="t" r="r" b="b"/>
              <a:pathLst>
                <a:path w="5739" h="7073" extrusionOk="0">
                  <a:moveTo>
                    <a:pt x="2836" y="2102"/>
                  </a:moveTo>
                  <a:lnTo>
                    <a:pt x="3670" y="4271"/>
                  </a:lnTo>
                  <a:lnTo>
                    <a:pt x="2002" y="4271"/>
                  </a:lnTo>
                  <a:lnTo>
                    <a:pt x="2836" y="2102"/>
                  </a:lnTo>
                  <a:close/>
                  <a:moveTo>
                    <a:pt x="2869" y="1"/>
                  </a:moveTo>
                  <a:cubicBezTo>
                    <a:pt x="2636" y="1"/>
                    <a:pt x="2436" y="134"/>
                    <a:pt x="2336" y="368"/>
                  </a:cubicBezTo>
                  <a:lnTo>
                    <a:pt x="101" y="6305"/>
                  </a:lnTo>
                  <a:cubicBezTo>
                    <a:pt x="1" y="6606"/>
                    <a:pt x="134" y="6939"/>
                    <a:pt x="434" y="7039"/>
                  </a:cubicBezTo>
                  <a:cubicBezTo>
                    <a:pt x="494" y="7062"/>
                    <a:pt x="558" y="7072"/>
                    <a:pt x="621" y="7072"/>
                  </a:cubicBezTo>
                  <a:cubicBezTo>
                    <a:pt x="840" y="7072"/>
                    <a:pt x="1057" y="6946"/>
                    <a:pt x="1135" y="6739"/>
                  </a:cubicBezTo>
                  <a:lnTo>
                    <a:pt x="1635" y="5405"/>
                  </a:lnTo>
                  <a:lnTo>
                    <a:pt x="4104" y="5405"/>
                  </a:lnTo>
                  <a:lnTo>
                    <a:pt x="4604" y="6706"/>
                  </a:lnTo>
                  <a:cubicBezTo>
                    <a:pt x="4671" y="6939"/>
                    <a:pt x="4871" y="7073"/>
                    <a:pt x="5104" y="7073"/>
                  </a:cubicBezTo>
                  <a:cubicBezTo>
                    <a:pt x="5171" y="7073"/>
                    <a:pt x="5238" y="7073"/>
                    <a:pt x="5304" y="7039"/>
                  </a:cubicBezTo>
                  <a:cubicBezTo>
                    <a:pt x="5605" y="6939"/>
                    <a:pt x="5738" y="6606"/>
                    <a:pt x="5638" y="6305"/>
                  </a:cubicBezTo>
                  <a:lnTo>
                    <a:pt x="3403" y="368"/>
                  </a:lnTo>
                  <a:cubicBezTo>
                    <a:pt x="3303" y="134"/>
                    <a:pt x="3103" y="1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3362;p62">
              <a:extLst>
                <a:ext uri="{FF2B5EF4-FFF2-40B4-BE49-F238E27FC236}">
                  <a16:creationId xmlns:a16="http://schemas.microsoft.com/office/drawing/2014/main" id="{07552BED-625C-4DCE-0C2D-BA250BA943D9}"/>
                </a:ext>
              </a:extLst>
            </p:cNvPr>
            <p:cNvSpPr/>
            <p:nvPr/>
          </p:nvSpPr>
          <p:spPr>
            <a:xfrm>
              <a:off x="4257375" y="4145075"/>
              <a:ext cx="132625" cy="176900"/>
            </a:xfrm>
            <a:custGeom>
              <a:avLst/>
              <a:gdLst/>
              <a:ahLst/>
              <a:cxnLst/>
              <a:rect l="l" t="t" r="r" b="b"/>
              <a:pathLst>
                <a:path w="5305" h="7076" extrusionOk="0">
                  <a:moveTo>
                    <a:pt x="2336" y="1135"/>
                  </a:moveTo>
                  <a:cubicBezTo>
                    <a:pt x="2930" y="1135"/>
                    <a:pt x="3394" y="1593"/>
                    <a:pt x="3403" y="2185"/>
                  </a:cubicBezTo>
                  <a:lnTo>
                    <a:pt x="3403" y="2185"/>
                  </a:lnTo>
                  <a:cubicBezTo>
                    <a:pt x="3394" y="2745"/>
                    <a:pt x="2930" y="3203"/>
                    <a:pt x="2336" y="3203"/>
                  </a:cubicBezTo>
                  <a:lnTo>
                    <a:pt x="1101" y="3203"/>
                  </a:lnTo>
                  <a:lnTo>
                    <a:pt x="1101" y="1135"/>
                  </a:lnTo>
                  <a:close/>
                  <a:moveTo>
                    <a:pt x="534" y="1"/>
                  </a:moveTo>
                  <a:cubicBezTo>
                    <a:pt x="234" y="1"/>
                    <a:pt x="1" y="267"/>
                    <a:pt x="1" y="568"/>
                  </a:cubicBezTo>
                  <a:lnTo>
                    <a:pt x="1" y="6539"/>
                  </a:lnTo>
                  <a:cubicBezTo>
                    <a:pt x="1" y="6822"/>
                    <a:pt x="208" y="7075"/>
                    <a:pt x="484" y="7075"/>
                  </a:cubicBezTo>
                  <a:cubicBezTo>
                    <a:pt x="500" y="7075"/>
                    <a:pt x="517" y="7074"/>
                    <a:pt x="534" y="7072"/>
                  </a:cubicBezTo>
                  <a:cubicBezTo>
                    <a:pt x="553" y="7074"/>
                    <a:pt x="572" y="7075"/>
                    <a:pt x="590" y="7075"/>
                  </a:cubicBezTo>
                  <a:cubicBezTo>
                    <a:pt x="894" y="7075"/>
                    <a:pt x="1101" y="6822"/>
                    <a:pt x="1101" y="6539"/>
                  </a:cubicBezTo>
                  <a:lnTo>
                    <a:pt x="1101" y="4337"/>
                  </a:lnTo>
                  <a:lnTo>
                    <a:pt x="2302" y="4337"/>
                  </a:lnTo>
                  <a:cubicBezTo>
                    <a:pt x="2502" y="4404"/>
                    <a:pt x="2703" y="4470"/>
                    <a:pt x="2869" y="4570"/>
                  </a:cubicBezTo>
                  <a:cubicBezTo>
                    <a:pt x="3136" y="4737"/>
                    <a:pt x="3303" y="5004"/>
                    <a:pt x="3303" y="5304"/>
                  </a:cubicBezTo>
                  <a:cubicBezTo>
                    <a:pt x="3270" y="5738"/>
                    <a:pt x="3336" y="6138"/>
                    <a:pt x="3503" y="6539"/>
                  </a:cubicBezTo>
                  <a:cubicBezTo>
                    <a:pt x="3603" y="6672"/>
                    <a:pt x="3703" y="6772"/>
                    <a:pt x="3837" y="6872"/>
                  </a:cubicBezTo>
                  <a:cubicBezTo>
                    <a:pt x="3937" y="6939"/>
                    <a:pt x="4104" y="7006"/>
                    <a:pt x="4237" y="7006"/>
                  </a:cubicBezTo>
                  <a:cubicBezTo>
                    <a:pt x="4304" y="6972"/>
                    <a:pt x="4370" y="6972"/>
                    <a:pt x="4437" y="6972"/>
                  </a:cubicBezTo>
                  <a:cubicBezTo>
                    <a:pt x="4737" y="6872"/>
                    <a:pt x="4904" y="6539"/>
                    <a:pt x="4804" y="6238"/>
                  </a:cubicBezTo>
                  <a:cubicBezTo>
                    <a:pt x="4737" y="6105"/>
                    <a:pt x="4637" y="5971"/>
                    <a:pt x="4470" y="5905"/>
                  </a:cubicBezTo>
                  <a:cubicBezTo>
                    <a:pt x="4437" y="5705"/>
                    <a:pt x="4404" y="5504"/>
                    <a:pt x="4437" y="5304"/>
                  </a:cubicBezTo>
                  <a:cubicBezTo>
                    <a:pt x="4437" y="4904"/>
                    <a:pt x="4304" y="4537"/>
                    <a:pt x="4104" y="4204"/>
                  </a:cubicBezTo>
                  <a:cubicBezTo>
                    <a:pt x="4003" y="4070"/>
                    <a:pt x="3870" y="3937"/>
                    <a:pt x="3737" y="3837"/>
                  </a:cubicBezTo>
                  <a:cubicBezTo>
                    <a:pt x="5304" y="2569"/>
                    <a:pt x="4404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3363;p62">
              <a:extLst>
                <a:ext uri="{FF2B5EF4-FFF2-40B4-BE49-F238E27FC236}">
                  <a16:creationId xmlns:a16="http://schemas.microsoft.com/office/drawing/2014/main" id="{70FC42AA-E636-060C-812C-8BDBBA08BE5E}"/>
                </a:ext>
              </a:extLst>
            </p:cNvPr>
            <p:cNvSpPr/>
            <p:nvPr/>
          </p:nvSpPr>
          <p:spPr>
            <a:xfrm>
              <a:off x="3075700" y="2904375"/>
              <a:ext cx="744125" cy="807200"/>
            </a:xfrm>
            <a:custGeom>
              <a:avLst/>
              <a:gdLst/>
              <a:ahLst/>
              <a:cxnLst/>
              <a:rect l="l" t="t" r="r" b="b"/>
              <a:pathLst>
                <a:path w="29765" h="32288" extrusionOk="0">
                  <a:moveTo>
                    <a:pt x="24882" y="0"/>
                  </a:moveTo>
                  <a:cubicBezTo>
                    <a:pt x="22965" y="0"/>
                    <a:pt x="20613" y="393"/>
                    <a:pt x="18681" y="894"/>
                  </a:cubicBezTo>
                  <a:cubicBezTo>
                    <a:pt x="15178" y="1761"/>
                    <a:pt x="8507" y="7031"/>
                    <a:pt x="6872" y="8499"/>
                  </a:cubicBezTo>
                  <a:cubicBezTo>
                    <a:pt x="5238" y="9967"/>
                    <a:pt x="1" y="13202"/>
                    <a:pt x="1" y="13202"/>
                  </a:cubicBezTo>
                  <a:lnTo>
                    <a:pt x="5971" y="30949"/>
                  </a:lnTo>
                  <a:cubicBezTo>
                    <a:pt x="7932" y="31137"/>
                    <a:pt x="9903" y="31240"/>
                    <a:pt x="11873" y="31240"/>
                  </a:cubicBezTo>
                  <a:cubicBezTo>
                    <a:pt x="13389" y="31240"/>
                    <a:pt x="14904" y="31179"/>
                    <a:pt x="16412" y="31049"/>
                  </a:cubicBezTo>
                  <a:cubicBezTo>
                    <a:pt x="17524" y="30978"/>
                    <a:pt x="18373" y="30938"/>
                    <a:pt x="19095" y="30938"/>
                  </a:cubicBezTo>
                  <a:cubicBezTo>
                    <a:pt x="21104" y="30938"/>
                    <a:pt x="22143" y="31249"/>
                    <a:pt x="25185" y="32083"/>
                  </a:cubicBezTo>
                  <a:cubicBezTo>
                    <a:pt x="25708" y="32223"/>
                    <a:pt x="26163" y="32287"/>
                    <a:pt x="26552" y="32287"/>
                  </a:cubicBezTo>
                  <a:cubicBezTo>
                    <a:pt x="29764" y="32287"/>
                    <a:pt x="28562" y="27947"/>
                    <a:pt x="25052" y="26579"/>
                  </a:cubicBezTo>
                  <a:cubicBezTo>
                    <a:pt x="22750" y="25678"/>
                    <a:pt x="22283" y="25778"/>
                    <a:pt x="20549" y="24744"/>
                  </a:cubicBezTo>
                  <a:cubicBezTo>
                    <a:pt x="18814" y="23710"/>
                    <a:pt x="17146" y="21542"/>
                    <a:pt x="16312" y="17639"/>
                  </a:cubicBezTo>
                  <a:cubicBezTo>
                    <a:pt x="16112" y="16672"/>
                    <a:pt x="16045" y="13269"/>
                    <a:pt x="17380" y="10367"/>
                  </a:cubicBezTo>
                  <a:cubicBezTo>
                    <a:pt x="18113" y="8699"/>
                    <a:pt x="19514" y="7465"/>
                    <a:pt x="21449" y="5864"/>
                  </a:cubicBezTo>
                  <a:cubicBezTo>
                    <a:pt x="22450" y="5030"/>
                    <a:pt x="29555" y="4329"/>
                    <a:pt x="28421" y="1261"/>
                  </a:cubicBezTo>
                  <a:cubicBezTo>
                    <a:pt x="28083" y="343"/>
                    <a:pt x="26672" y="0"/>
                    <a:pt x="2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3364;p62">
              <a:extLst>
                <a:ext uri="{FF2B5EF4-FFF2-40B4-BE49-F238E27FC236}">
                  <a16:creationId xmlns:a16="http://schemas.microsoft.com/office/drawing/2014/main" id="{E08C3D9D-1496-A9F8-BDF5-0929A86F46FB}"/>
                </a:ext>
              </a:extLst>
            </p:cNvPr>
            <p:cNvSpPr/>
            <p:nvPr/>
          </p:nvSpPr>
          <p:spPr>
            <a:xfrm>
              <a:off x="3280850" y="2888150"/>
              <a:ext cx="465350" cy="506425"/>
            </a:xfrm>
            <a:custGeom>
              <a:avLst/>
              <a:gdLst/>
              <a:ahLst/>
              <a:cxnLst/>
              <a:rect l="l" t="t" r="r" b="b"/>
              <a:pathLst>
                <a:path w="18614" h="20257" extrusionOk="0">
                  <a:moveTo>
                    <a:pt x="16214" y="0"/>
                  </a:moveTo>
                  <a:cubicBezTo>
                    <a:pt x="14576" y="0"/>
                    <a:pt x="12262" y="565"/>
                    <a:pt x="10942" y="1142"/>
                  </a:cubicBezTo>
                  <a:cubicBezTo>
                    <a:pt x="9374" y="1843"/>
                    <a:pt x="4871" y="4378"/>
                    <a:pt x="3903" y="5345"/>
                  </a:cubicBezTo>
                  <a:cubicBezTo>
                    <a:pt x="1868" y="7414"/>
                    <a:pt x="1135" y="10883"/>
                    <a:pt x="0" y="13384"/>
                  </a:cubicBezTo>
                  <a:lnTo>
                    <a:pt x="4670" y="20256"/>
                  </a:lnTo>
                  <a:cubicBezTo>
                    <a:pt x="4670" y="20256"/>
                    <a:pt x="8206" y="9282"/>
                    <a:pt x="8540" y="8881"/>
                  </a:cubicBezTo>
                  <a:cubicBezTo>
                    <a:pt x="8740" y="8648"/>
                    <a:pt x="11876" y="5712"/>
                    <a:pt x="12643" y="5179"/>
                  </a:cubicBezTo>
                  <a:cubicBezTo>
                    <a:pt x="13410" y="4645"/>
                    <a:pt x="18614" y="3611"/>
                    <a:pt x="18080" y="775"/>
                  </a:cubicBezTo>
                  <a:cubicBezTo>
                    <a:pt x="17978" y="215"/>
                    <a:pt x="17225" y="0"/>
                    <a:pt x="1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3365;p62">
              <a:extLst>
                <a:ext uri="{FF2B5EF4-FFF2-40B4-BE49-F238E27FC236}">
                  <a16:creationId xmlns:a16="http://schemas.microsoft.com/office/drawing/2014/main" id="{3968905D-0FBC-BA97-1D0F-60727ADE9A1B}"/>
                </a:ext>
              </a:extLst>
            </p:cNvPr>
            <p:cNvSpPr/>
            <p:nvPr/>
          </p:nvSpPr>
          <p:spPr>
            <a:xfrm>
              <a:off x="3223300" y="2898975"/>
              <a:ext cx="452025" cy="519775"/>
            </a:xfrm>
            <a:custGeom>
              <a:avLst/>
              <a:gdLst/>
              <a:ahLst/>
              <a:cxnLst/>
              <a:rect l="l" t="t" r="r" b="b"/>
              <a:pathLst>
                <a:path w="18081" h="20791" extrusionOk="0">
                  <a:moveTo>
                    <a:pt x="15784" y="1"/>
                  </a:moveTo>
                  <a:cubicBezTo>
                    <a:pt x="14136" y="1"/>
                    <a:pt x="11660" y="712"/>
                    <a:pt x="10308" y="1410"/>
                  </a:cubicBezTo>
                  <a:cubicBezTo>
                    <a:pt x="8774" y="2177"/>
                    <a:pt x="4404" y="4946"/>
                    <a:pt x="3503" y="5946"/>
                  </a:cubicBezTo>
                  <a:cubicBezTo>
                    <a:pt x="1569" y="8115"/>
                    <a:pt x="1001" y="11617"/>
                    <a:pt x="1" y="14186"/>
                  </a:cubicBezTo>
                  <a:lnTo>
                    <a:pt x="5004" y="20790"/>
                  </a:lnTo>
                  <a:cubicBezTo>
                    <a:pt x="5004" y="20790"/>
                    <a:pt x="8006" y="9682"/>
                    <a:pt x="8307" y="9249"/>
                  </a:cubicBezTo>
                  <a:cubicBezTo>
                    <a:pt x="8473" y="9015"/>
                    <a:pt x="11442" y="5913"/>
                    <a:pt x="12209" y="5346"/>
                  </a:cubicBezTo>
                  <a:cubicBezTo>
                    <a:pt x="12943" y="4779"/>
                    <a:pt x="18080" y="3478"/>
                    <a:pt x="17413" y="709"/>
                  </a:cubicBezTo>
                  <a:cubicBezTo>
                    <a:pt x="17298" y="201"/>
                    <a:pt x="16657" y="1"/>
                    <a:pt x="15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3366;p62">
              <a:extLst>
                <a:ext uri="{FF2B5EF4-FFF2-40B4-BE49-F238E27FC236}">
                  <a16:creationId xmlns:a16="http://schemas.microsoft.com/office/drawing/2014/main" id="{D29EE333-9EEB-A7A0-3B46-EC929EB06460}"/>
                </a:ext>
              </a:extLst>
            </p:cNvPr>
            <p:cNvSpPr/>
            <p:nvPr/>
          </p:nvSpPr>
          <p:spPr>
            <a:xfrm>
              <a:off x="3159100" y="2908200"/>
              <a:ext cx="437000" cy="769900"/>
            </a:xfrm>
            <a:custGeom>
              <a:avLst/>
              <a:gdLst/>
              <a:ahLst/>
              <a:cxnLst/>
              <a:rect l="l" t="t" r="r" b="b"/>
              <a:pathLst>
                <a:path w="17480" h="30796" extrusionOk="0">
                  <a:moveTo>
                    <a:pt x="14624" y="0"/>
                  </a:moveTo>
                  <a:cubicBezTo>
                    <a:pt x="12483" y="0"/>
                    <a:pt x="8316" y="1738"/>
                    <a:pt x="6038" y="3576"/>
                  </a:cubicBezTo>
                  <a:cubicBezTo>
                    <a:pt x="4036" y="5244"/>
                    <a:pt x="1068" y="10581"/>
                    <a:pt x="0" y="12216"/>
                  </a:cubicBezTo>
                  <a:lnTo>
                    <a:pt x="2669" y="30796"/>
                  </a:lnTo>
                  <a:cubicBezTo>
                    <a:pt x="12743" y="30362"/>
                    <a:pt x="7606" y="14350"/>
                    <a:pt x="7772" y="13350"/>
                  </a:cubicBezTo>
                  <a:cubicBezTo>
                    <a:pt x="8206" y="11048"/>
                    <a:pt x="9874" y="7512"/>
                    <a:pt x="9974" y="7345"/>
                  </a:cubicBezTo>
                  <a:cubicBezTo>
                    <a:pt x="10208" y="6912"/>
                    <a:pt x="17479" y="3209"/>
                    <a:pt x="15878" y="474"/>
                  </a:cubicBezTo>
                  <a:cubicBezTo>
                    <a:pt x="15692" y="145"/>
                    <a:pt x="15242" y="0"/>
                    <a:pt x="146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3367;p62">
              <a:extLst>
                <a:ext uri="{FF2B5EF4-FFF2-40B4-BE49-F238E27FC236}">
                  <a16:creationId xmlns:a16="http://schemas.microsoft.com/office/drawing/2014/main" id="{F3BCE136-1B07-EEF0-5ACA-7C3EE9C0E36B}"/>
                </a:ext>
              </a:extLst>
            </p:cNvPr>
            <p:cNvSpPr/>
            <p:nvPr/>
          </p:nvSpPr>
          <p:spPr>
            <a:xfrm>
              <a:off x="3451375" y="2906700"/>
              <a:ext cx="293150" cy="323375"/>
            </a:xfrm>
            <a:custGeom>
              <a:avLst/>
              <a:gdLst/>
              <a:ahLst/>
              <a:cxnLst/>
              <a:rect l="l" t="t" r="r" b="b"/>
              <a:pathLst>
                <a:path w="11726" h="12935" extrusionOk="0">
                  <a:moveTo>
                    <a:pt x="11192" y="0"/>
                  </a:moveTo>
                  <a:cubicBezTo>
                    <a:pt x="11392" y="1301"/>
                    <a:pt x="10425" y="2202"/>
                    <a:pt x="9424" y="2835"/>
                  </a:cubicBezTo>
                  <a:cubicBezTo>
                    <a:pt x="8891" y="3169"/>
                    <a:pt x="8324" y="3403"/>
                    <a:pt x="7723" y="3603"/>
                  </a:cubicBezTo>
                  <a:cubicBezTo>
                    <a:pt x="7123" y="3736"/>
                    <a:pt x="6556" y="3936"/>
                    <a:pt x="5989" y="4203"/>
                  </a:cubicBezTo>
                  <a:cubicBezTo>
                    <a:pt x="4854" y="4737"/>
                    <a:pt x="3987" y="5704"/>
                    <a:pt x="3086" y="6538"/>
                  </a:cubicBezTo>
                  <a:cubicBezTo>
                    <a:pt x="2619" y="6938"/>
                    <a:pt x="2152" y="7405"/>
                    <a:pt x="1752" y="7839"/>
                  </a:cubicBezTo>
                  <a:cubicBezTo>
                    <a:pt x="1385" y="8339"/>
                    <a:pt x="1118" y="8840"/>
                    <a:pt x="985" y="9407"/>
                  </a:cubicBezTo>
                  <a:cubicBezTo>
                    <a:pt x="518" y="10875"/>
                    <a:pt x="451" y="11408"/>
                    <a:pt x="18" y="12909"/>
                  </a:cubicBezTo>
                  <a:cubicBezTo>
                    <a:pt x="1" y="12926"/>
                    <a:pt x="18" y="12934"/>
                    <a:pt x="38" y="12934"/>
                  </a:cubicBezTo>
                  <a:cubicBezTo>
                    <a:pt x="59" y="12934"/>
                    <a:pt x="84" y="12926"/>
                    <a:pt x="84" y="12909"/>
                  </a:cubicBezTo>
                  <a:cubicBezTo>
                    <a:pt x="418" y="11575"/>
                    <a:pt x="1552" y="8640"/>
                    <a:pt x="2019" y="8073"/>
                  </a:cubicBezTo>
                  <a:cubicBezTo>
                    <a:pt x="2453" y="7606"/>
                    <a:pt x="2886" y="7172"/>
                    <a:pt x="3387" y="6738"/>
                  </a:cubicBezTo>
                  <a:cubicBezTo>
                    <a:pt x="4287" y="5904"/>
                    <a:pt x="5221" y="4870"/>
                    <a:pt x="6389" y="4370"/>
                  </a:cubicBezTo>
                  <a:cubicBezTo>
                    <a:pt x="6989" y="4103"/>
                    <a:pt x="7623" y="4003"/>
                    <a:pt x="8257" y="3769"/>
                  </a:cubicBezTo>
                  <a:cubicBezTo>
                    <a:pt x="8824" y="3569"/>
                    <a:pt x="9358" y="3302"/>
                    <a:pt x="9858" y="2936"/>
                  </a:cubicBezTo>
                  <a:cubicBezTo>
                    <a:pt x="10725" y="2335"/>
                    <a:pt x="11726" y="1134"/>
                    <a:pt x="1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3368;p62">
              <a:extLst>
                <a:ext uri="{FF2B5EF4-FFF2-40B4-BE49-F238E27FC236}">
                  <a16:creationId xmlns:a16="http://schemas.microsoft.com/office/drawing/2014/main" id="{AA79C778-FA41-6028-F226-27AC329743BD}"/>
                </a:ext>
              </a:extLst>
            </p:cNvPr>
            <p:cNvSpPr/>
            <p:nvPr/>
          </p:nvSpPr>
          <p:spPr>
            <a:xfrm>
              <a:off x="3394250" y="2897200"/>
              <a:ext cx="272725" cy="359550"/>
            </a:xfrm>
            <a:custGeom>
              <a:avLst/>
              <a:gdLst/>
              <a:ahLst/>
              <a:cxnLst/>
              <a:rect l="l" t="t" r="r" b="b"/>
              <a:pathLst>
                <a:path w="10909" h="14382" extrusionOk="0">
                  <a:moveTo>
                    <a:pt x="9118" y="1"/>
                  </a:moveTo>
                  <a:cubicBezTo>
                    <a:pt x="8915" y="1"/>
                    <a:pt x="8709" y="27"/>
                    <a:pt x="8507" y="80"/>
                  </a:cubicBezTo>
                  <a:cubicBezTo>
                    <a:pt x="8507" y="80"/>
                    <a:pt x="8474" y="113"/>
                    <a:pt x="8574" y="113"/>
                  </a:cubicBezTo>
                  <a:cubicBezTo>
                    <a:pt x="8671" y="103"/>
                    <a:pt x="8776" y="97"/>
                    <a:pt x="8884" y="97"/>
                  </a:cubicBezTo>
                  <a:cubicBezTo>
                    <a:pt x="9486" y="97"/>
                    <a:pt x="10211" y="267"/>
                    <a:pt x="10408" y="747"/>
                  </a:cubicBezTo>
                  <a:cubicBezTo>
                    <a:pt x="10575" y="1347"/>
                    <a:pt x="10442" y="1981"/>
                    <a:pt x="10041" y="2448"/>
                  </a:cubicBezTo>
                  <a:cubicBezTo>
                    <a:pt x="9574" y="2915"/>
                    <a:pt x="9041" y="3316"/>
                    <a:pt x="8474" y="3582"/>
                  </a:cubicBezTo>
                  <a:lnTo>
                    <a:pt x="6572" y="4616"/>
                  </a:lnTo>
                  <a:cubicBezTo>
                    <a:pt x="5905" y="4883"/>
                    <a:pt x="5305" y="5250"/>
                    <a:pt x="4771" y="5717"/>
                  </a:cubicBezTo>
                  <a:cubicBezTo>
                    <a:pt x="4271" y="6218"/>
                    <a:pt x="3770" y="6718"/>
                    <a:pt x="3303" y="7218"/>
                  </a:cubicBezTo>
                  <a:cubicBezTo>
                    <a:pt x="2803" y="7752"/>
                    <a:pt x="2269" y="8252"/>
                    <a:pt x="1802" y="8819"/>
                  </a:cubicBezTo>
                  <a:cubicBezTo>
                    <a:pt x="1402" y="9286"/>
                    <a:pt x="1135" y="9854"/>
                    <a:pt x="1035" y="10487"/>
                  </a:cubicBezTo>
                  <a:cubicBezTo>
                    <a:pt x="768" y="11255"/>
                    <a:pt x="134" y="13956"/>
                    <a:pt x="1" y="14357"/>
                  </a:cubicBezTo>
                  <a:cubicBezTo>
                    <a:pt x="1" y="14373"/>
                    <a:pt x="9" y="14382"/>
                    <a:pt x="22" y="14382"/>
                  </a:cubicBezTo>
                  <a:cubicBezTo>
                    <a:pt x="34" y="14382"/>
                    <a:pt x="51" y="14373"/>
                    <a:pt x="68" y="14357"/>
                  </a:cubicBezTo>
                  <a:cubicBezTo>
                    <a:pt x="268" y="13590"/>
                    <a:pt x="1535" y="10054"/>
                    <a:pt x="1635" y="9687"/>
                  </a:cubicBezTo>
                  <a:cubicBezTo>
                    <a:pt x="1769" y="9353"/>
                    <a:pt x="2002" y="9020"/>
                    <a:pt x="2269" y="8786"/>
                  </a:cubicBezTo>
                  <a:cubicBezTo>
                    <a:pt x="2803" y="8219"/>
                    <a:pt x="3370" y="7652"/>
                    <a:pt x="3904" y="7118"/>
                  </a:cubicBezTo>
                  <a:cubicBezTo>
                    <a:pt x="4471" y="6551"/>
                    <a:pt x="4971" y="5851"/>
                    <a:pt x="5638" y="5450"/>
                  </a:cubicBezTo>
                  <a:cubicBezTo>
                    <a:pt x="6339" y="5017"/>
                    <a:pt x="7039" y="4683"/>
                    <a:pt x="7740" y="4316"/>
                  </a:cubicBezTo>
                  <a:cubicBezTo>
                    <a:pt x="8807" y="3749"/>
                    <a:pt x="10308" y="3182"/>
                    <a:pt x="10675" y="1881"/>
                  </a:cubicBezTo>
                  <a:cubicBezTo>
                    <a:pt x="10909" y="1347"/>
                    <a:pt x="10775" y="747"/>
                    <a:pt x="10342" y="347"/>
                  </a:cubicBezTo>
                  <a:cubicBezTo>
                    <a:pt x="9978" y="120"/>
                    <a:pt x="9553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3369;p62">
              <a:extLst>
                <a:ext uri="{FF2B5EF4-FFF2-40B4-BE49-F238E27FC236}">
                  <a16:creationId xmlns:a16="http://schemas.microsoft.com/office/drawing/2014/main" id="{22872B03-8887-61A7-F9CE-4A95D209EC5A}"/>
                </a:ext>
              </a:extLst>
            </p:cNvPr>
            <p:cNvSpPr/>
            <p:nvPr/>
          </p:nvSpPr>
          <p:spPr>
            <a:xfrm>
              <a:off x="3345900" y="2909700"/>
              <a:ext cx="226850" cy="628100"/>
            </a:xfrm>
            <a:custGeom>
              <a:avLst/>
              <a:gdLst/>
              <a:ahLst/>
              <a:cxnLst/>
              <a:rect l="l" t="t" r="r" b="b"/>
              <a:pathLst>
                <a:path w="9074" h="25124" extrusionOk="0">
                  <a:moveTo>
                    <a:pt x="7975" y="0"/>
                  </a:moveTo>
                  <a:cubicBezTo>
                    <a:pt x="7946" y="0"/>
                    <a:pt x="7954" y="29"/>
                    <a:pt x="7973" y="47"/>
                  </a:cubicBezTo>
                  <a:cubicBezTo>
                    <a:pt x="9007" y="1014"/>
                    <a:pt x="8173" y="2182"/>
                    <a:pt x="7639" y="2849"/>
                  </a:cubicBezTo>
                  <a:cubicBezTo>
                    <a:pt x="7072" y="3483"/>
                    <a:pt x="6438" y="4050"/>
                    <a:pt x="5771" y="4583"/>
                  </a:cubicBezTo>
                  <a:cubicBezTo>
                    <a:pt x="5071" y="5184"/>
                    <a:pt x="4337" y="5751"/>
                    <a:pt x="3603" y="6251"/>
                  </a:cubicBezTo>
                  <a:cubicBezTo>
                    <a:pt x="3236" y="6451"/>
                    <a:pt x="2936" y="6685"/>
                    <a:pt x="2635" y="6918"/>
                  </a:cubicBezTo>
                  <a:cubicBezTo>
                    <a:pt x="2369" y="7219"/>
                    <a:pt x="2202" y="7552"/>
                    <a:pt x="2068" y="7919"/>
                  </a:cubicBezTo>
                  <a:cubicBezTo>
                    <a:pt x="1735" y="8820"/>
                    <a:pt x="1368" y="9720"/>
                    <a:pt x="1034" y="10621"/>
                  </a:cubicBezTo>
                  <a:cubicBezTo>
                    <a:pt x="868" y="11088"/>
                    <a:pt x="701" y="11522"/>
                    <a:pt x="534" y="11955"/>
                  </a:cubicBezTo>
                  <a:cubicBezTo>
                    <a:pt x="367" y="12389"/>
                    <a:pt x="200" y="12823"/>
                    <a:pt x="134" y="13290"/>
                  </a:cubicBezTo>
                  <a:cubicBezTo>
                    <a:pt x="0" y="14157"/>
                    <a:pt x="334" y="15058"/>
                    <a:pt x="534" y="15892"/>
                  </a:cubicBezTo>
                  <a:cubicBezTo>
                    <a:pt x="734" y="16759"/>
                    <a:pt x="934" y="17760"/>
                    <a:pt x="1068" y="18694"/>
                  </a:cubicBezTo>
                  <a:cubicBezTo>
                    <a:pt x="1201" y="19728"/>
                    <a:pt x="1301" y="20795"/>
                    <a:pt x="1335" y="21829"/>
                  </a:cubicBezTo>
                  <a:cubicBezTo>
                    <a:pt x="1401" y="22930"/>
                    <a:pt x="1368" y="24031"/>
                    <a:pt x="1268" y="25098"/>
                  </a:cubicBezTo>
                  <a:cubicBezTo>
                    <a:pt x="1251" y="25115"/>
                    <a:pt x="1268" y="25123"/>
                    <a:pt x="1285" y="25123"/>
                  </a:cubicBezTo>
                  <a:cubicBezTo>
                    <a:pt x="1301" y="25123"/>
                    <a:pt x="1318" y="25115"/>
                    <a:pt x="1301" y="25098"/>
                  </a:cubicBezTo>
                  <a:cubicBezTo>
                    <a:pt x="1401" y="24164"/>
                    <a:pt x="1535" y="23230"/>
                    <a:pt x="1568" y="22263"/>
                  </a:cubicBezTo>
                  <a:cubicBezTo>
                    <a:pt x="1601" y="21329"/>
                    <a:pt x="1601" y="20395"/>
                    <a:pt x="1501" y="19461"/>
                  </a:cubicBezTo>
                  <a:cubicBezTo>
                    <a:pt x="1435" y="18527"/>
                    <a:pt x="1301" y="17593"/>
                    <a:pt x="1134" y="16659"/>
                  </a:cubicBezTo>
                  <a:cubicBezTo>
                    <a:pt x="1034" y="16192"/>
                    <a:pt x="934" y="15758"/>
                    <a:pt x="801" y="15291"/>
                  </a:cubicBezTo>
                  <a:cubicBezTo>
                    <a:pt x="667" y="14824"/>
                    <a:pt x="534" y="14357"/>
                    <a:pt x="467" y="13890"/>
                  </a:cubicBezTo>
                  <a:cubicBezTo>
                    <a:pt x="367" y="12956"/>
                    <a:pt x="868" y="11989"/>
                    <a:pt x="1201" y="11155"/>
                  </a:cubicBezTo>
                  <a:cubicBezTo>
                    <a:pt x="1501" y="10288"/>
                    <a:pt x="1868" y="9320"/>
                    <a:pt x="2235" y="8420"/>
                  </a:cubicBezTo>
                  <a:cubicBezTo>
                    <a:pt x="2335" y="7986"/>
                    <a:pt x="2535" y="7552"/>
                    <a:pt x="2836" y="7185"/>
                  </a:cubicBezTo>
                  <a:cubicBezTo>
                    <a:pt x="3136" y="6885"/>
                    <a:pt x="3503" y="6618"/>
                    <a:pt x="3903" y="6418"/>
                  </a:cubicBezTo>
                  <a:cubicBezTo>
                    <a:pt x="4637" y="5918"/>
                    <a:pt x="5337" y="5384"/>
                    <a:pt x="6038" y="4817"/>
                  </a:cubicBezTo>
                  <a:cubicBezTo>
                    <a:pt x="7272" y="3850"/>
                    <a:pt x="9073" y="2182"/>
                    <a:pt x="8573" y="647"/>
                  </a:cubicBezTo>
                  <a:cubicBezTo>
                    <a:pt x="8506" y="414"/>
                    <a:pt x="8340" y="214"/>
                    <a:pt x="8139" y="80"/>
                  </a:cubicBezTo>
                  <a:cubicBezTo>
                    <a:pt x="8049" y="20"/>
                    <a:pt x="7999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3370;p62">
              <a:extLst>
                <a:ext uri="{FF2B5EF4-FFF2-40B4-BE49-F238E27FC236}">
                  <a16:creationId xmlns:a16="http://schemas.microsoft.com/office/drawing/2014/main" id="{96CE5D85-CBDC-E93D-CC3E-E61FF222AA94}"/>
                </a:ext>
              </a:extLst>
            </p:cNvPr>
            <p:cNvSpPr/>
            <p:nvPr/>
          </p:nvSpPr>
          <p:spPr>
            <a:xfrm>
              <a:off x="3357825" y="3209050"/>
              <a:ext cx="123525" cy="82825"/>
            </a:xfrm>
            <a:custGeom>
              <a:avLst/>
              <a:gdLst/>
              <a:ahLst/>
              <a:cxnLst/>
              <a:rect l="l" t="t" r="r" b="b"/>
              <a:pathLst>
                <a:path w="4941" h="3313" extrusionOk="0">
                  <a:moveTo>
                    <a:pt x="4921" y="1"/>
                  </a:moveTo>
                  <a:cubicBezTo>
                    <a:pt x="4913" y="1"/>
                    <a:pt x="4904" y="5"/>
                    <a:pt x="4894" y="15"/>
                  </a:cubicBezTo>
                  <a:cubicBezTo>
                    <a:pt x="3960" y="582"/>
                    <a:pt x="3026" y="1116"/>
                    <a:pt x="2025" y="1549"/>
                  </a:cubicBezTo>
                  <a:cubicBezTo>
                    <a:pt x="1591" y="1783"/>
                    <a:pt x="1224" y="2016"/>
                    <a:pt x="858" y="2283"/>
                  </a:cubicBezTo>
                  <a:cubicBezTo>
                    <a:pt x="524" y="2550"/>
                    <a:pt x="224" y="2883"/>
                    <a:pt x="24" y="3250"/>
                  </a:cubicBezTo>
                  <a:cubicBezTo>
                    <a:pt x="1" y="3273"/>
                    <a:pt x="25" y="3312"/>
                    <a:pt x="43" y="3312"/>
                  </a:cubicBezTo>
                  <a:cubicBezTo>
                    <a:pt x="51" y="3312"/>
                    <a:pt x="57" y="3304"/>
                    <a:pt x="57" y="3284"/>
                  </a:cubicBezTo>
                  <a:cubicBezTo>
                    <a:pt x="357" y="2917"/>
                    <a:pt x="724" y="2583"/>
                    <a:pt x="1158" y="2383"/>
                  </a:cubicBezTo>
                  <a:cubicBezTo>
                    <a:pt x="1558" y="2183"/>
                    <a:pt x="1992" y="2016"/>
                    <a:pt x="2392" y="1849"/>
                  </a:cubicBezTo>
                  <a:cubicBezTo>
                    <a:pt x="2859" y="1683"/>
                    <a:pt x="3259" y="1449"/>
                    <a:pt x="3660" y="1149"/>
                  </a:cubicBezTo>
                  <a:cubicBezTo>
                    <a:pt x="4093" y="815"/>
                    <a:pt x="4493" y="448"/>
                    <a:pt x="4894" y="48"/>
                  </a:cubicBezTo>
                  <a:cubicBezTo>
                    <a:pt x="4941" y="25"/>
                    <a:pt x="4938" y="1"/>
                    <a:pt x="4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3371;p62">
              <a:extLst>
                <a:ext uri="{FF2B5EF4-FFF2-40B4-BE49-F238E27FC236}">
                  <a16:creationId xmlns:a16="http://schemas.microsoft.com/office/drawing/2014/main" id="{36EB4FC0-C5D0-A203-3E00-21B5AA01D553}"/>
                </a:ext>
              </a:extLst>
            </p:cNvPr>
            <p:cNvSpPr/>
            <p:nvPr/>
          </p:nvSpPr>
          <p:spPr>
            <a:xfrm>
              <a:off x="2646225" y="3230250"/>
              <a:ext cx="612975" cy="497475"/>
            </a:xfrm>
            <a:custGeom>
              <a:avLst/>
              <a:gdLst/>
              <a:ahLst/>
              <a:cxnLst/>
              <a:rect l="l" t="t" r="r" b="b"/>
              <a:pathLst>
                <a:path w="24519" h="19899" extrusionOk="0">
                  <a:moveTo>
                    <a:pt x="17647" y="1"/>
                  </a:moveTo>
                  <a:cubicBezTo>
                    <a:pt x="11342" y="2536"/>
                    <a:pt x="1" y="11309"/>
                    <a:pt x="1101" y="15979"/>
                  </a:cubicBezTo>
                  <a:cubicBezTo>
                    <a:pt x="1734" y="18683"/>
                    <a:pt x="4594" y="19898"/>
                    <a:pt x="9661" y="19898"/>
                  </a:cubicBezTo>
                  <a:cubicBezTo>
                    <a:pt x="13408" y="19898"/>
                    <a:pt x="18363" y="19233"/>
                    <a:pt x="24518" y="18014"/>
                  </a:cubicBezTo>
                  <a:lnTo>
                    <a:pt x="17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3372;p62">
              <a:extLst>
                <a:ext uri="{FF2B5EF4-FFF2-40B4-BE49-F238E27FC236}">
                  <a16:creationId xmlns:a16="http://schemas.microsoft.com/office/drawing/2014/main" id="{044BA424-186E-9C59-88C2-E1A19B429A9E}"/>
                </a:ext>
              </a:extLst>
            </p:cNvPr>
            <p:cNvSpPr/>
            <p:nvPr/>
          </p:nvSpPr>
          <p:spPr>
            <a:xfrm>
              <a:off x="2700425" y="3248475"/>
              <a:ext cx="347500" cy="285700"/>
            </a:xfrm>
            <a:custGeom>
              <a:avLst/>
              <a:gdLst/>
              <a:ahLst/>
              <a:cxnLst/>
              <a:rect l="l" t="t" r="r" b="b"/>
              <a:pathLst>
                <a:path w="13900" h="11428" extrusionOk="0">
                  <a:moveTo>
                    <a:pt x="13775" y="0"/>
                  </a:moveTo>
                  <a:cubicBezTo>
                    <a:pt x="13765" y="0"/>
                    <a:pt x="13755" y="2"/>
                    <a:pt x="13744" y="6"/>
                  </a:cubicBezTo>
                  <a:cubicBezTo>
                    <a:pt x="12677" y="506"/>
                    <a:pt x="11576" y="1006"/>
                    <a:pt x="10542" y="1573"/>
                  </a:cubicBezTo>
                  <a:cubicBezTo>
                    <a:pt x="9508" y="2174"/>
                    <a:pt x="8507" y="2808"/>
                    <a:pt x="7540" y="3508"/>
                  </a:cubicBezTo>
                  <a:cubicBezTo>
                    <a:pt x="5605" y="4876"/>
                    <a:pt x="3837" y="6443"/>
                    <a:pt x="2269" y="8211"/>
                  </a:cubicBezTo>
                  <a:cubicBezTo>
                    <a:pt x="1469" y="9212"/>
                    <a:pt x="701" y="10280"/>
                    <a:pt x="1" y="11380"/>
                  </a:cubicBezTo>
                  <a:cubicBezTo>
                    <a:pt x="1" y="11404"/>
                    <a:pt x="17" y="11428"/>
                    <a:pt x="39" y="11428"/>
                  </a:cubicBezTo>
                  <a:cubicBezTo>
                    <a:pt x="48" y="11428"/>
                    <a:pt x="58" y="11423"/>
                    <a:pt x="68" y="11414"/>
                  </a:cubicBezTo>
                  <a:cubicBezTo>
                    <a:pt x="401" y="10913"/>
                    <a:pt x="768" y="10413"/>
                    <a:pt x="1168" y="9979"/>
                  </a:cubicBezTo>
                  <a:cubicBezTo>
                    <a:pt x="1535" y="9546"/>
                    <a:pt x="1902" y="9112"/>
                    <a:pt x="2302" y="8678"/>
                  </a:cubicBezTo>
                  <a:cubicBezTo>
                    <a:pt x="3103" y="7844"/>
                    <a:pt x="3937" y="7044"/>
                    <a:pt x="4804" y="6277"/>
                  </a:cubicBezTo>
                  <a:cubicBezTo>
                    <a:pt x="6572" y="4809"/>
                    <a:pt x="8474" y="3441"/>
                    <a:pt x="10442" y="2240"/>
                  </a:cubicBezTo>
                  <a:cubicBezTo>
                    <a:pt x="11542" y="1507"/>
                    <a:pt x="12677" y="773"/>
                    <a:pt x="13811" y="139"/>
                  </a:cubicBezTo>
                  <a:cubicBezTo>
                    <a:pt x="13900" y="109"/>
                    <a:pt x="13857" y="0"/>
                    <a:pt x="13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3373;p62">
              <a:extLst>
                <a:ext uri="{FF2B5EF4-FFF2-40B4-BE49-F238E27FC236}">
                  <a16:creationId xmlns:a16="http://schemas.microsoft.com/office/drawing/2014/main" id="{3B3338BD-02A7-69E6-301B-DAE3D4731823}"/>
                </a:ext>
              </a:extLst>
            </p:cNvPr>
            <p:cNvSpPr/>
            <p:nvPr/>
          </p:nvSpPr>
          <p:spPr>
            <a:xfrm>
              <a:off x="3772625" y="2904375"/>
              <a:ext cx="744125" cy="807200"/>
            </a:xfrm>
            <a:custGeom>
              <a:avLst/>
              <a:gdLst/>
              <a:ahLst/>
              <a:cxnLst/>
              <a:rect l="l" t="t" r="r" b="b"/>
              <a:pathLst>
                <a:path w="29765" h="32288" extrusionOk="0">
                  <a:moveTo>
                    <a:pt x="4883" y="0"/>
                  </a:moveTo>
                  <a:cubicBezTo>
                    <a:pt x="3094" y="0"/>
                    <a:pt x="1683" y="343"/>
                    <a:pt x="1344" y="1261"/>
                  </a:cubicBezTo>
                  <a:cubicBezTo>
                    <a:pt x="210" y="4329"/>
                    <a:pt x="7315" y="5030"/>
                    <a:pt x="8316" y="5864"/>
                  </a:cubicBezTo>
                  <a:cubicBezTo>
                    <a:pt x="10251" y="7465"/>
                    <a:pt x="11652" y="8699"/>
                    <a:pt x="12386" y="10367"/>
                  </a:cubicBezTo>
                  <a:cubicBezTo>
                    <a:pt x="13720" y="13269"/>
                    <a:pt x="13687" y="16672"/>
                    <a:pt x="13453" y="17639"/>
                  </a:cubicBezTo>
                  <a:cubicBezTo>
                    <a:pt x="12619" y="21542"/>
                    <a:pt x="10951" y="23710"/>
                    <a:pt x="9217" y="24744"/>
                  </a:cubicBezTo>
                  <a:cubicBezTo>
                    <a:pt x="7482" y="25778"/>
                    <a:pt x="7015" y="25678"/>
                    <a:pt x="4713" y="26579"/>
                  </a:cubicBezTo>
                  <a:cubicBezTo>
                    <a:pt x="1203" y="27947"/>
                    <a:pt x="1" y="32287"/>
                    <a:pt x="3213" y="32287"/>
                  </a:cubicBezTo>
                  <a:cubicBezTo>
                    <a:pt x="3602" y="32287"/>
                    <a:pt x="4057" y="32223"/>
                    <a:pt x="4580" y="32083"/>
                  </a:cubicBezTo>
                  <a:cubicBezTo>
                    <a:pt x="7622" y="31249"/>
                    <a:pt x="8661" y="30938"/>
                    <a:pt x="10670" y="30938"/>
                  </a:cubicBezTo>
                  <a:cubicBezTo>
                    <a:pt x="11393" y="30938"/>
                    <a:pt x="12241" y="30978"/>
                    <a:pt x="13353" y="31049"/>
                  </a:cubicBezTo>
                  <a:cubicBezTo>
                    <a:pt x="14862" y="31179"/>
                    <a:pt x="16377" y="31240"/>
                    <a:pt x="17892" y="31240"/>
                  </a:cubicBezTo>
                  <a:cubicBezTo>
                    <a:pt x="19862" y="31240"/>
                    <a:pt x="21833" y="31137"/>
                    <a:pt x="23794" y="30949"/>
                  </a:cubicBezTo>
                  <a:lnTo>
                    <a:pt x="29765" y="13202"/>
                  </a:lnTo>
                  <a:cubicBezTo>
                    <a:pt x="29765" y="13202"/>
                    <a:pt x="24528" y="9967"/>
                    <a:pt x="22893" y="8499"/>
                  </a:cubicBezTo>
                  <a:cubicBezTo>
                    <a:pt x="21259" y="7031"/>
                    <a:pt x="14587" y="1761"/>
                    <a:pt x="11085" y="894"/>
                  </a:cubicBezTo>
                  <a:cubicBezTo>
                    <a:pt x="9152" y="393"/>
                    <a:pt x="6801" y="0"/>
                    <a:pt x="4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3374;p62">
              <a:extLst>
                <a:ext uri="{FF2B5EF4-FFF2-40B4-BE49-F238E27FC236}">
                  <a16:creationId xmlns:a16="http://schemas.microsoft.com/office/drawing/2014/main" id="{E3C7385E-19FB-449D-3D30-169A03F6EFAD}"/>
                </a:ext>
              </a:extLst>
            </p:cNvPr>
            <p:cNvSpPr/>
            <p:nvPr/>
          </p:nvSpPr>
          <p:spPr>
            <a:xfrm>
              <a:off x="3846250" y="2888150"/>
              <a:ext cx="465350" cy="506425"/>
            </a:xfrm>
            <a:custGeom>
              <a:avLst/>
              <a:gdLst/>
              <a:ahLst/>
              <a:cxnLst/>
              <a:rect l="l" t="t" r="r" b="b"/>
              <a:pathLst>
                <a:path w="18614" h="20257" extrusionOk="0">
                  <a:moveTo>
                    <a:pt x="2400" y="0"/>
                  </a:moveTo>
                  <a:cubicBezTo>
                    <a:pt x="1389" y="0"/>
                    <a:pt x="636" y="215"/>
                    <a:pt x="534" y="775"/>
                  </a:cubicBezTo>
                  <a:cubicBezTo>
                    <a:pt x="1" y="3611"/>
                    <a:pt x="5204" y="4645"/>
                    <a:pt x="5971" y="5179"/>
                  </a:cubicBezTo>
                  <a:cubicBezTo>
                    <a:pt x="6739" y="5712"/>
                    <a:pt x="9874" y="8648"/>
                    <a:pt x="10041" y="8881"/>
                  </a:cubicBezTo>
                  <a:cubicBezTo>
                    <a:pt x="10375" y="9282"/>
                    <a:pt x="13944" y="20256"/>
                    <a:pt x="13944" y="20256"/>
                  </a:cubicBezTo>
                  <a:lnTo>
                    <a:pt x="18614" y="13384"/>
                  </a:lnTo>
                  <a:cubicBezTo>
                    <a:pt x="17480" y="10883"/>
                    <a:pt x="16746" y="7414"/>
                    <a:pt x="14711" y="5345"/>
                  </a:cubicBezTo>
                  <a:cubicBezTo>
                    <a:pt x="13744" y="4378"/>
                    <a:pt x="9240" y="1843"/>
                    <a:pt x="7673" y="1142"/>
                  </a:cubicBezTo>
                  <a:cubicBezTo>
                    <a:pt x="6353" y="565"/>
                    <a:pt x="4038" y="0"/>
                    <a:pt x="2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3375;p62">
              <a:extLst>
                <a:ext uri="{FF2B5EF4-FFF2-40B4-BE49-F238E27FC236}">
                  <a16:creationId xmlns:a16="http://schemas.microsoft.com/office/drawing/2014/main" id="{DC7AFAAA-A0C1-0310-CBB3-C4335AD794BF}"/>
                </a:ext>
              </a:extLst>
            </p:cNvPr>
            <p:cNvSpPr/>
            <p:nvPr/>
          </p:nvSpPr>
          <p:spPr>
            <a:xfrm>
              <a:off x="3917125" y="2898975"/>
              <a:ext cx="452850" cy="519775"/>
            </a:xfrm>
            <a:custGeom>
              <a:avLst/>
              <a:gdLst/>
              <a:ahLst/>
              <a:cxnLst/>
              <a:rect l="l" t="t" r="r" b="b"/>
              <a:pathLst>
                <a:path w="18114" h="20791" extrusionOk="0">
                  <a:moveTo>
                    <a:pt x="2298" y="1"/>
                  </a:moveTo>
                  <a:cubicBezTo>
                    <a:pt x="1424" y="1"/>
                    <a:pt x="784" y="201"/>
                    <a:pt x="668" y="709"/>
                  </a:cubicBezTo>
                  <a:cubicBezTo>
                    <a:pt x="1" y="3478"/>
                    <a:pt x="5138" y="4779"/>
                    <a:pt x="5905" y="5346"/>
                  </a:cubicBezTo>
                  <a:cubicBezTo>
                    <a:pt x="6639" y="5913"/>
                    <a:pt x="9608" y="9015"/>
                    <a:pt x="9775" y="9249"/>
                  </a:cubicBezTo>
                  <a:cubicBezTo>
                    <a:pt x="10108" y="9682"/>
                    <a:pt x="13110" y="20790"/>
                    <a:pt x="13110" y="20790"/>
                  </a:cubicBezTo>
                  <a:lnTo>
                    <a:pt x="18114" y="14186"/>
                  </a:lnTo>
                  <a:cubicBezTo>
                    <a:pt x="17113" y="11617"/>
                    <a:pt x="16513" y="8115"/>
                    <a:pt x="14611" y="5946"/>
                  </a:cubicBezTo>
                  <a:cubicBezTo>
                    <a:pt x="13677" y="4946"/>
                    <a:pt x="9341" y="2177"/>
                    <a:pt x="7773" y="1410"/>
                  </a:cubicBezTo>
                  <a:cubicBezTo>
                    <a:pt x="6422" y="712"/>
                    <a:pt x="3945" y="1"/>
                    <a:pt x="2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376;p62">
              <a:extLst>
                <a:ext uri="{FF2B5EF4-FFF2-40B4-BE49-F238E27FC236}">
                  <a16:creationId xmlns:a16="http://schemas.microsoft.com/office/drawing/2014/main" id="{1E5970C7-F61D-EA7B-5DC4-7C4BC176F59E}"/>
                </a:ext>
              </a:extLst>
            </p:cNvPr>
            <p:cNvSpPr/>
            <p:nvPr/>
          </p:nvSpPr>
          <p:spPr>
            <a:xfrm>
              <a:off x="3996350" y="2908200"/>
              <a:ext cx="437000" cy="769900"/>
            </a:xfrm>
            <a:custGeom>
              <a:avLst/>
              <a:gdLst/>
              <a:ahLst/>
              <a:cxnLst/>
              <a:rect l="l" t="t" r="r" b="b"/>
              <a:pathLst>
                <a:path w="17480" h="30796" extrusionOk="0">
                  <a:moveTo>
                    <a:pt x="2860" y="0"/>
                  </a:moveTo>
                  <a:cubicBezTo>
                    <a:pt x="2240" y="0"/>
                    <a:pt x="1789" y="145"/>
                    <a:pt x="1602" y="474"/>
                  </a:cubicBezTo>
                  <a:cubicBezTo>
                    <a:pt x="1" y="3209"/>
                    <a:pt x="7273" y="6912"/>
                    <a:pt x="7506" y="7345"/>
                  </a:cubicBezTo>
                  <a:cubicBezTo>
                    <a:pt x="7606" y="7512"/>
                    <a:pt x="9274" y="11048"/>
                    <a:pt x="9708" y="13350"/>
                  </a:cubicBezTo>
                  <a:cubicBezTo>
                    <a:pt x="9875" y="14350"/>
                    <a:pt x="4738" y="30362"/>
                    <a:pt x="14845" y="30796"/>
                  </a:cubicBezTo>
                  <a:lnTo>
                    <a:pt x="17480" y="12216"/>
                  </a:lnTo>
                  <a:cubicBezTo>
                    <a:pt x="16413" y="10581"/>
                    <a:pt x="13444" y="5244"/>
                    <a:pt x="11442" y="3576"/>
                  </a:cubicBezTo>
                  <a:cubicBezTo>
                    <a:pt x="9190" y="1738"/>
                    <a:pt x="5009" y="0"/>
                    <a:pt x="2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377;p62">
              <a:extLst>
                <a:ext uri="{FF2B5EF4-FFF2-40B4-BE49-F238E27FC236}">
                  <a16:creationId xmlns:a16="http://schemas.microsoft.com/office/drawing/2014/main" id="{27472795-65B2-9E96-1AA0-A7B2F47120A3}"/>
                </a:ext>
              </a:extLst>
            </p:cNvPr>
            <p:cNvSpPr/>
            <p:nvPr/>
          </p:nvSpPr>
          <p:spPr>
            <a:xfrm>
              <a:off x="3848750" y="2906700"/>
              <a:ext cx="291900" cy="322750"/>
            </a:xfrm>
            <a:custGeom>
              <a:avLst/>
              <a:gdLst/>
              <a:ahLst/>
              <a:cxnLst/>
              <a:rect l="l" t="t" r="r" b="b"/>
              <a:pathLst>
                <a:path w="11676" h="12910" extrusionOk="0">
                  <a:moveTo>
                    <a:pt x="434" y="0"/>
                  </a:moveTo>
                  <a:cubicBezTo>
                    <a:pt x="1" y="1134"/>
                    <a:pt x="968" y="2335"/>
                    <a:pt x="1802" y="2936"/>
                  </a:cubicBezTo>
                  <a:cubicBezTo>
                    <a:pt x="2302" y="3302"/>
                    <a:pt x="2836" y="3569"/>
                    <a:pt x="3403" y="3769"/>
                  </a:cubicBezTo>
                  <a:cubicBezTo>
                    <a:pt x="4037" y="4003"/>
                    <a:pt x="4704" y="4103"/>
                    <a:pt x="5304" y="4370"/>
                  </a:cubicBezTo>
                  <a:cubicBezTo>
                    <a:pt x="6472" y="4870"/>
                    <a:pt x="7373" y="5904"/>
                    <a:pt x="8273" y="6738"/>
                  </a:cubicBezTo>
                  <a:cubicBezTo>
                    <a:pt x="8774" y="7172"/>
                    <a:pt x="9241" y="7606"/>
                    <a:pt x="9674" y="8073"/>
                  </a:cubicBezTo>
                  <a:cubicBezTo>
                    <a:pt x="10108" y="8640"/>
                    <a:pt x="11242" y="11575"/>
                    <a:pt x="11609" y="12909"/>
                  </a:cubicBezTo>
                  <a:lnTo>
                    <a:pt x="11676" y="12909"/>
                  </a:lnTo>
                  <a:cubicBezTo>
                    <a:pt x="11242" y="11408"/>
                    <a:pt x="11175" y="10875"/>
                    <a:pt x="10708" y="9407"/>
                  </a:cubicBezTo>
                  <a:cubicBezTo>
                    <a:pt x="10541" y="8840"/>
                    <a:pt x="10275" y="8306"/>
                    <a:pt x="9941" y="7839"/>
                  </a:cubicBezTo>
                  <a:cubicBezTo>
                    <a:pt x="9507" y="7405"/>
                    <a:pt x="9074" y="6938"/>
                    <a:pt x="8573" y="6538"/>
                  </a:cubicBezTo>
                  <a:cubicBezTo>
                    <a:pt x="7673" y="5704"/>
                    <a:pt x="6805" y="4737"/>
                    <a:pt x="5705" y="4203"/>
                  </a:cubicBezTo>
                  <a:cubicBezTo>
                    <a:pt x="5138" y="3936"/>
                    <a:pt x="4537" y="3736"/>
                    <a:pt x="3937" y="3603"/>
                  </a:cubicBezTo>
                  <a:cubicBezTo>
                    <a:pt x="3370" y="3403"/>
                    <a:pt x="2803" y="3169"/>
                    <a:pt x="2269" y="2835"/>
                  </a:cubicBezTo>
                  <a:cubicBezTo>
                    <a:pt x="1268" y="2202"/>
                    <a:pt x="301" y="1301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378;p62">
              <a:extLst>
                <a:ext uri="{FF2B5EF4-FFF2-40B4-BE49-F238E27FC236}">
                  <a16:creationId xmlns:a16="http://schemas.microsoft.com/office/drawing/2014/main" id="{C9407883-0BB6-EF00-A5F2-CF294E91DDF6}"/>
                </a:ext>
              </a:extLst>
            </p:cNvPr>
            <p:cNvSpPr/>
            <p:nvPr/>
          </p:nvSpPr>
          <p:spPr>
            <a:xfrm>
              <a:off x="3925475" y="2897200"/>
              <a:ext cx="272725" cy="360175"/>
            </a:xfrm>
            <a:custGeom>
              <a:avLst/>
              <a:gdLst/>
              <a:ahLst/>
              <a:cxnLst/>
              <a:rect l="l" t="t" r="r" b="b"/>
              <a:pathLst>
                <a:path w="10909" h="14407" extrusionOk="0">
                  <a:moveTo>
                    <a:pt x="1791" y="1"/>
                  </a:moveTo>
                  <a:cubicBezTo>
                    <a:pt x="1357" y="1"/>
                    <a:pt x="931" y="120"/>
                    <a:pt x="568" y="347"/>
                  </a:cubicBezTo>
                  <a:cubicBezTo>
                    <a:pt x="134" y="747"/>
                    <a:pt x="0" y="1347"/>
                    <a:pt x="234" y="1881"/>
                  </a:cubicBezTo>
                  <a:cubicBezTo>
                    <a:pt x="601" y="3182"/>
                    <a:pt x="2069" y="3749"/>
                    <a:pt x="3169" y="4316"/>
                  </a:cubicBezTo>
                  <a:cubicBezTo>
                    <a:pt x="3870" y="4683"/>
                    <a:pt x="4570" y="5017"/>
                    <a:pt x="5271" y="5450"/>
                  </a:cubicBezTo>
                  <a:cubicBezTo>
                    <a:pt x="5938" y="5851"/>
                    <a:pt x="6438" y="6551"/>
                    <a:pt x="7005" y="7118"/>
                  </a:cubicBezTo>
                  <a:cubicBezTo>
                    <a:pt x="7539" y="7652"/>
                    <a:pt x="8106" y="8219"/>
                    <a:pt x="8640" y="8786"/>
                  </a:cubicBezTo>
                  <a:cubicBezTo>
                    <a:pt x="8907" y="9020"/>
                    <a:pt x="9140" y="9353"/>
                    <a:pt x="9240" y="9687"/>
                  </a:cubicBezTo>
                  <a:cubicBezTo>
                    <a:pt x="9374" y="10054"/>
                    <a:pt x="10641" y="13590"/>
                    <a:pt x="10842" y="14357"/>
                  </a:cubicBezTo>
                  <a:cubicBezTo>
                    <a:pt x="10858" y="14390"/>
                    <a:pt x="10875" y="14407"/>
                    <a:pt x="10887" y="14407"/>
                  </a:cubicBezTo>
                  <a:cubicBezTo>
                    <a:pt x="10900" y="14407"/>
                    <a:pt x="10908" y="14390"/>
                    <a:pt x="10908" y="14357"/>
                  </a:cubicBezTo>
                  <a:cubicBezTo>
                    <a:pt x="10775" y="13956"/>
                    <a:pt x="10141" y="11255"/>
                    <a:pt x="9874" y="10487"/>
                  </a:cubicBezTo>
                  <a:cubicBezTo>
                    <a:pt x="9774" y="9854"/>
                    <a:pt x="9507" y="9286"/>
                    <a:pt x="9107" y="8819"/>
                  </a:cubicBezTo>
                  <a:cubicBezTo>
                    <a:pt x="8640" y="8252"/>
                    <a:pt x="8106" y="7752"/>
                    <a:pt x="7606" y="7218"/>
                  </a:cubicBezTo>
                  <a:cubicBezTo>
                    <a:pt x="7139" y="6718"/>
                    <a:pt x="6639" y="6218"/>
                    <a:pt x="6138" y="5717"/>
                  </a:cubicBezTo>
                  <a:cubicBezTo>
                    <a:pt x="5604" y="5250"/>
                    <a:pt x="5004" y="4883"/>
                    <a:pt x="4337" y="4616"/>
                  </a:cubicBezTo>
                  <a:lnTo>
                    <a:pt x="2436" y="3582"/>
                  </a:lnTo>
                  <a:cubicBezTo>
                    <a:pt x="1868" y="3316"/>
                    <a:pt x="1335" y="2915"/>
                    <a:pt x="868" y="2448"/>
                  </a:cubicBezTo>
                  <a:cubicBezTo>
                    <a:pt x="467" y="1981"/>
                    <a:pt x="334" y="1347"/>
                    <a:pt x="534" y="747"/>
                  </a:cubicBezTo>
                  <a:cubicBezTo>
                    <a:pt x="704" y="267"/>
                    <a:pt x="1424" y="97"/>
                    <a:pt x="2025" y="97"/>
                  </a:cubicBezTo>
                  <a:cubicBezTo>
                    <a:pt x="2134" y="97"/>
                    <a:pt x="2238" y="103"/>
                    <a:pt x="2335" y="113"/>
                  </a:cubicBezTo>
                  <a:cubicBezTo>
                    <a:pt x="2436" y="113"/>
                    <a:pt x="2402" y="80"/>
                    <a:pt x="2402" y="80"/>
                  </a:cubicBezTo>
                  <a:cubicBezTo>
                    <a:pt x="2200" y="27"/>
                    <a:pt x="1995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379;p62">
              <a:extLst>
                <a:ext uri="{FF2B5EF4-FFF2-40B4-BE49-F238E27FC236}">
                  <a16:creationId xmlns:a16="http://schemas.microsoft.com/office/drawing/2014/main" id="{BA4C62AE-4D2C-C248-B6E3-5FBD9CDC8FE0}"/>
                </a:ext>
              </a:extLst>
            </p:cNvPr>
            <p:cNvSpPr/>
            <p:nvPr/>
          </p:nvSpPr>
          <p:spPr>
            <a:xfrm>
              <a:off x="4019700" y="2909700"/>
              <a:ext cx="226025" cy="628100"/>
            </a:xfrm>
            <a:custGeom>
              <a:avLst/>
              <a:gdLst/>
              <a:ahLst/>
              <a:cxnLst/>
              <a:rect l="l" t="t" r="r" b="b"/>
              <a:pathLst>
                <a:path w="9041" h="25124" extrusionOk="0">
                  <a:moveTo>
                    <a:pt x="1110" y="0"/>
                  </a:moveTo>
                  <a:cubicBezTo>
                    <a:pt x="1082" y="0"/>
                    <a:pt x="1026" y="20"/>
                    <a:pt x="935" y="80"/>
                  </a:cubicBezTo>
                  <a:cubicBezTo>
                    <a:pt x="735" y="214"/>
                    <a:pt x="568" y="414"/>
                    <a:pt x="501" y="647"/>
                  </a:cubicBezTo>
                  <a:cubicBezTo>
                    <a:pt x="1" y="2182"/>
                    <a:pt x="1802" y="3850"/>
                    <a:pt x="3003" y="4817"/>
                  </a:cubicBezTo>
                  <a:cubicBezTo>
                    <a:pt x="3703" y="5384"/>
                    <a:pt x="4404" y="5918"/>
                    <a:pt x="5138" y="6418"/>
                  </a:cubicBezTo>
                  <a:cubicBezTo>
                    <a:pt x="5538" y="6618"/>
                    <a:pt x="5905" y="6885"/>
                    <a:pt x="6239" y="7185"/>
                  </a:cubicBezTo>
                  <a:cubicBezTo>
                    <a:pt x="6505" y="7552"/>
                    <a:pt x="6706" y="7986"/>
                    <a:pt x="6806" y="8420"/>
                  </a:cubicBezTo>
                  <a:cubicBezTo>
                    <a:pt x="7173" y="9320"/>
                    <a:pt x="7540" y="10288"/>
                    <a:pt x="7840" y="11155"/>
                  </a:cubicBezTo>
                  <a:cubicBezTo>
                    <a:pt x="8173" y="11989"/>
                    <a:pt x="8707" y="12956"/>
                    <a:pt x="8574" y="13890"/>
                  </a:cubicBezTo>
                  <a:cubicBezTo>
                    <a:pt x="8507" y="14357"/>
                    <a:pt x="8373" y="14824"/>
                    <a:pt x="8240" y="15291"/>
                  </a:cubicBezTo>
                  <a:cubicBezTo>
                    <a:pt x="8107" y="15758"/>
                    <a:pt x="8007" y="16192"/>
                    <a:pt x="7906" y="16659"/>
                  </a:cubicBezTo>
                  <a:cubicBezTo>
                    <a:pt x="7740" y="17593"/>
                    <a:pt x="7606" y="18527"/>
                    <a:pt x="7540" y="19461"/>
                  </a:cubicBezTo>
                  <a:cubicBezTo>
                    <a:pt x="7439" y="20395"/>
                    <a:pt x="7439" y="21329"/>
                    <a:pt x="7473" y="22263"/>
                  </a:cubicBezTo>
                  <a:cubicBezTo>
                    <a:pt x="7540" y="23230"/>
                    <a:pt x="7640" y="24164"/>
                    <a:pt x="7740" y="25098"/>
                  </a:cubicBezTo>
                  <a:cubicBezTo>
                    <a:pt x="7740" y="25115"/>
                    <a:pt x="7756" y="25123"/>
                    <a:pt x="7773" y="25123"/>
                  </a:cubicBezTo>
                  <a:cubicBezTo>
                    <a:pt x="7790" y="25123"/>
                    <a:pt x="7806" y="25115"/>
                    <a:pt x="7806" y="25098"/>
                  </a:cubicBezTo>
                  <a:cubicBezTo>
                    <a:pt x="7673" y="24031"/>
                    <a:pt x="7640" y="22930"/>
                    <a:pt x="7706" y="21829"/>
                  </a:cubicBezTo>
                  <a:cubicBezTo>
                    <a:pt x="7740" y="20762"/>
                    <a:pt x="7840" y="19728"/>
                    <a:pt x="8007" y="18694"/>
                  </a:cubicBezTo>
                  <a:cubicBezTo>
                    <a:pt x="8107" y="17760"/>
                    <a:pt x="8307" y="16759"/>
                    <a:pt x="8507" y="15892"/>
                  </a:cubicBezTo>
                  <a:cubicBezTo>
                    <a:pt x="8707" y="15058"/>
                    <a:pt x="9041" y="14157"/>
                    <a:pt x="8941" y="13290"/>
                  </a:cubicBezTo>
                  <a:cubicBezTo>
                    <a:pt x="8840" y="12823"/>
                    <a:pt x="8707" y="12389"/>
                    <a:pt x="8540" y="11955"/>
                  </a:cubicBezTo>
                  <a:cubicBezTo>
                    <a:pt x="8373" y="11522"/>
                    <a:pt x="8207" y="11088"/>
                    <a:pt x="8040" y="10621"/>
                  </a:cubicBezTo>
                  <a:cubicBezTo>
                    <a:pt x="7706" y="9720"/>
                    <a:pt x="7339" y="8820"/>
                    <a:pt x="7006" y="7919"/>
                  </a:cubicBezTo>
                  <a:cubicBezTo>
                    <a:pt x="6872" y="7552"/>
                    <a:pt x="6706" y="7219"/>
                    <a:pt x="6439" y="6918"/>
                  </a:cubicBezTo>
                  <a:cubicBezTo>
                    <a:pt x="6139" y="6685"/>
                    <a:pt x="5805" y="6451"/>
                    <a:pt x="5471" y="6251"/>
                  </a:cubicBezTo>
                  <a:cubicBezTo>
                    <a:pt x="4738" y="5751"/>
                    <a:pt x="4004" y="5184"/>
                    <a:pt x="3303" y="4583"/>
                  </a:cubicBezTo>
                  <a:cubicBezTo>
                    <a:pt x="2636" y="4050"/>
                    <a:pt x="2002" y="3483"/>
                    <a:pt x="1435" y="2849"/>
                  </a:cubicBezTo>
                  <a:cubicBezTo>
                    <a:pt x="901" y="2182"/>
                    <a:pt x="68" y="1014"/>
                    <a:pt x="1102" y="47"/>
                  </a:cubicBezTo>
                  <a:cubicBezTo>
                    <a:pt x="1138" y="29"/>
                    <a:pt x="1145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380;p62">
              <a:extLst>
                <a:ext uri="{FF2B5EF4-FFF2-40B4-BE49-F238E27FC236}">
                  <a16:creationId xmlns:a16="http://schemas.microsoft.com/office/drawing/2014/main" id="{A98A120A-79C3-C7D0-2665-0F51F4D95BD7}"/>
                </a:ext>
              </a:extLst>
            </p:cNvPr>
            <p:cNvSpPr/>
            <p:nvPr/>
          </p:nvSpPr>
          <p:spPr>
            <a:xfrm>
              <a:off x="4111450" y="3209050"/>
              <a:ext cx="123175" cy="82825"/>
            </a:xfrm>
            <a:custGeom>
              <a:avLst/>
              <a:gdLst/>
              <a:ahLst/>
              <a:cxnLst/>
              <a:rect l="l" t="t" r="r" b="b"/>
              <a:pathLst>
                <a:path w="4927" h="3313" extrusionOk="0">
                  <a:moveTo>
                    <a:pt x="27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400" y="448"/>
                    <a:pt x="834" y="815"/>
                    <a:pt x="1268" y="1149"/>
                  </a:cubicBezTo>
                  <a:cubicBezTo>
                    <a:pt x="1635" y="1449"/>
                    <a:pt x="2068" y="1683"/>
                    <a:pt x="2502" y="1849"/>
                  </a:cubicBezTo>
                  <a:cubicBezTo>
                    <a:pt x="2969" y="2016"/>
                    <a:pt x="3369" y="2183"/>
                    <a:pt x="3803" y="2383"/>
                  </a:cubicBezTo>
                  <a:cubicBezTo>
                    <a:pt x="4203" y="2617"/>
                    <a:pt x="4570" y="2917"/>
                    <a:pt x="4870" y="3284"/>
                  </a:cubicBezTo>
                  <a:cubicBezTo>
                    <a:pt x="4870" y="3304"/>
                    <a:pt x="4877" y="3312"/>
                    <a:pt x="4885" y="3312"/>
                  </a:cubicBezTo>
                  <a:cubicBezTo>
                    <a:pt x="4902" y="3312"/>
                    <a:pt x="4927" y="3273"/>
                    <a:pt x="4904" y="3250"/>
                  </a:cubicBezTo>
                  <a:cubicBezTo>
                    <a:pt x="4703" y="2883"/>
                    <a:pt x="4403" y="2550"/>
                    <a:pt x="4070" y="2283"/>
                  </a:cubicBezTo>
                  <a:cubicBezTo>
                    <a:pt x="3703" y="2016"/>
                    <a:pt x="3302" y="1783"/>
                    <a:pt x="2902" y="1549"/>
                  </a:cubicBezTo>
                  <a:cubicBezTo>
                    <a:pt x="1901" y="1116"/>
                    <a:pt x="967" y="582"/>
                    <a:pt x="33" y="15"/>
                  </a:cubicBezTo>
                  <a:cubicBezTo>
                    <a:pt x="33" y="5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381;p62">
              <a:extLst>
                <a:ext uri="{FF2B5EF4-FFF2-40B4-BE49-F238E27FC236}">
                  <a16:creationId xmlns:a16="http://schemas.microsoft.com/office/drawing/2014/main" id="{1A750E27-7282-750A-C1C6-A2BDE10B4486}"/>
                </a:ext>
              </a:extLst>
            </p:cNvPr>
            <p:cNvSpPr/>
            <p:nvPr/>
          </p:nvSpPr>
          <p:spPr>
            <a:xfrm>
              <a:off x="4333275" y="3230250"/>
              <a:ext cx="612950" cy="497475"/>
            </a:xfrm>
            <a:custGeom>
              <a:avLst/>
              <a:gdLst/>
              <a:ahLst/>
              <a:cxnLst/>
              <a:rect l="l" t="t" r="r" b="b"/>
              <a:pathLst>
                <a:path w="24518" h="19899" extrusionOk="0">
                  <a:moveTo>
                    <a:pt x="6872" y="1"/>
                  </a:moveTo>
                  <a:lnTo>
                    <a:pt x="0" y="18014"/>
                  </a:lnTo>
                  <a:cubicBezTo>
                    <a:pt x="6155" y="19233"/>
                    <a:pt x="11110" y="19898"/>
                    <a:pt x="14858" y="19898"/>
                  </a:cubicBezTo>
                  <a:cubicBezTo>
                    <a:pt x="19925" y="19898"/>
                    <a:pt x="22784" y="18683"/>
                    <a:pt x="23417" y="15979"/>
                  </a:cubicBezTo>
                  <a:cubicBezTo>
                    <a:pt x="24518" y="11309"/>
                    <a:pt x="13210" y="2536"/>
                    <a:pt x="68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382;p62">
              <a:extLst>
                <a:ext uri="{FF2B5EF4-FFF2-40B4-BE49-F238E27FC236}">
                  <a16:creationId xmlns:a16="http://schemas.microsoft.com/office/drawing/2014/main" id="{477270EB-6796-21B7-47A3-8D9D058CE2CF}"/>
                </a:ext>
              </a:extLst>
            </p:cNvPr>
            <p:cNvSpPr/>
            <p:nvPr/>
          </p:nvSpPr>
          <p:spPr>
            <a:xfrm>
              <a:off x="4544525" y="3248475"/>
              <a:ext cx="348075" cy="285700"/>
            </a:xfrm>
            <a:custGeom>
              <a:avLst/>
              <a:gdLst/>
              <a:ahLst/>
              <a:cxnLst/>
              <a:rect l="l" t="t" r="r" b="b"/>
              <a:pathLst>
                <a:path w="13923" h="11428" extrusionOk="0">
                  <a:moveTo>
                    <a:pt x="133" y="0"/>
                  </a:moveTo>
                  <a:cubicBezTo>
                    <a:pt x="70" y="0"/>
                    <a:pt x="0" y="109"/>
                    <a:pt x="90" y="139"/>
                  </a:cubicBezTo>
                  <a:cubicBezTo>
                    <a:pt x="1257" y="773"/>
                    <a:pt x="2358" y="1507"/>
                    <a:pt x="3459" y="2240"/>
                  </a:cubicBezTo>
                  <a:cubicBezTo>
                    <a:pt x="5427" y="3441"/>
                    <a:pt x="7328" y="4809"/>
                    <a:pt x="9096" y="6277"/>
                  </a:cubicBezTo>
                  <a:cubicBezTo>
                    <a:pt x="9963" y="7044"/>
                    <a:pt x="10797" y="7844"/>
                    <a:pt x="11598" y="8678"/>
                  </a:cubicBezTo>
                  <a:cubicBezTo>
                    <a:pt x="11998" y="9112"/>
                    <a:pt x="12365" y="9546"/>
                    <a:pt x="12732" y="9979"/>
                  </a:cubicBezTo>
                  <a:cubicBezTo>
                    <a:pt x="13132" y="10413"/>
                    <a:pt x="13499" y="10913"/>
                    <a:pt x="13833" y="11414"/>
                  </a:cubicBezTo>
                  <a:cubicBezTo>
                    <a:pt x="13842" y="11423"/>
                    <a:pt x="13855" y="11428"/>
                    <a:pt x="13867" y="11428"/>
                  </a:cubicBezTo>
                  <a:cubicBezTo>
                    <a:pt x="13897" y="11428"/>
                    <a:pt x="13923" y="11404"/>
                    <a:pt x="13899" y="11380"/>
                  </a:cubicBezTo>
                  <a:cubicBezTo>
                    <a:pt x="13199" y="10280"/>
                    <a:pt x="12432" y="9212"/>
                    <a:pt x="11631" y="8211"/>
                  </a:cubicBezTo>
                  <a:cubicBezTo>
                    <a:pt x="10063" y="6443"/>
                    <a:pt x="8295" y="4876"/>
                    <a:pt x="6361" y="3508"/>
                  </a:cubicBezTo>
                  <a:cubicBezTo>
                    <a:pt x="5393" y="2808"/>
                    <a:pt x="4393" y="2174"/>
                    <a:pt x="3359" y="1573"/>
                  </a:cubicBezTo>
                  <a:cubicBezTo>
                    <a:pt x="2324" y="1006"/>
                    <a:pt x="1224" y="506"/>
                    <a:pt x="156" y="6"/>
                  </a:cubicBezTo>
                  <a:cubicBezTo>
                    <a:pt x="149" y="2"/>
                    <a:pt x="14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383;p62">
              <a:extLst>
                <a:ext uri="{FF2B5EF4-FFF2-40B4-BE49-F238E27FC236}">
                  <a16:creationId xmlns:a16="http://schemas.microsoft.com/office/drawing/2014/main" id="{1F897F6D-06BD-C2EC-4207-5AD56F295E80}"/>
                </a:ext>
              </a:extLst>
            </p:cNvPr>
            <p:cNvSpPr/>
            <p:nvPr/>
          </p:nvSpPr>
          <p:spPr>
            <a:xfrm flipH="1">
              <a:off x="4572593" y="2114450"/>
              <a:ext cx="447000" cy="291075"/>
            </a:xfrm>
            <a:custGeom>
              <a:avLst/>
              <a:gdLst/>
              <a:ahLst/>
              <a:cxnLst/>
              <a:rect l="l" t="t" r="r" b="b"/>
              <a:pathLst>
                <a:path w="17880" h="11643" extrusionOk="0">
                  <a:moveTo>
                    <a:pt x="7572" y="1"/>
                  </a:moveTo>
                  <a:lnTo>
                    <a:pt x="0" y="10442"/>
                  </a:lnTo>
                  <a:lnTo>
                    <a:pt x="1668" y="11642"/>
                  </a:lnTo>
                  <a:lnTo>
                    <a:pt x="8006" y="2936"/>
                  </a:lnTo>
                  <a:lnTo>
                    <a:pt x="16645" y="9374"/>
                  </a:lnTo>
                  <a:lnTo>
                    <a:pt x="17879" y="7706"/>
                  </a:lnTo>
                  <a:lnTo>
                    <a:pt x="7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384;p62">
              <a:extLst>
                <a:ext uri="{FF2B5EF4-FFF2-40B4-BE49-F238E27FC236}">
                  <a16:creationId xmlns:a16="http://schemas.microsoft.com/office/drawing/2014/main" id="{E7B01844-D4B4-6B7B-A317-E87DADE19C70}"/>
                </a:ext>
              </a:extLst>
            </p:cNvPr>
            <p:cNvSpPr/>
            <p:nvPr/>
          </p:nvSpPr>
          <p:spPr>
            <a:xfrm flipH="1">
              <a:off x="4755218" y="1815900"/>
              <a:ext cx="145975" cy="627150"/>
            </a:xfrm>
            <a:custGeom>
              <a:avLst/>
              <a:gdLst/>
              <a:ahLst/>
              <a:cxnLst/>
              <a:rect l="l" t="t" r="r" b="b"/>
              <a:pathLst>
                <a:path w="5839" h="25086" extrusionOk="0">
                  <a:moveTo>
                    <a:pt x="2069" y="1"/>
                  </a:moveTo>
                  <a:lnTo>
                    <a:pt x="1" y="301"/>
                  </a:lnTo>
                  <a:lnTo>
                    <a:pt x="3770" y="25085"/>
                  </a:lnTo>
                  <a:lnTo>
                    <a:pt x="5838" y="2478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385;p62">
              <a:extLst>
                <a:ext uri="{FF2B5EF4-FFF2-40B4-BE49-F238E27FC236}">
                  <a16:creationId xmlns:a16="http://schemas.microsoft.com/office/drawing/2014/main" id="{BCCB7C0A-653A-CB00-4508-4071681A9D4C}"/>
                </a:ext>
              </a:extLst>
            </p:cNvPr>
            <p:cNvSpPr/>
            <p:nvPr/>
          </p:nvSpPr>
          <p:spPr>
            <a:xfrm flipH="1">
              <a:off x="4464193" y="1789950"/>
              <a:ext cx="740550" cy="679300"/>
            </a:xfrm>
            <a:custGeom>
              <a:avLst/>
              <a:gdLst/>
              <a:ahLst/>
              <a:cxnLst/>
              <a:rect l="l" t="t" r="r" b="b"/>
              <a:pathLst>
                <a:path w="29622" h="27172" extrusionOk="0">
                  <a:moveTo>
                    <a:pt x="15057" y="2079"/>
                  </a:moveTo>
                  <a:cubicBezTo>
                    <a:pt x="20651" y="2079"/>
                    <a:pt x="25574" y="6151"/>
                    <a:pt x="26453" y="11847"/>
                  </a:cubicBezTo>
                  <a:cubicBezTo>
                    <a:pt x="27591" y="19366"/>
                    <a:pt x="21576" y="25124"/>
                    <a:pt x="15018" y="25124"/>
                  </a:cubicBezTo>
                  <a:cubicBezTo>
                    <a:pt x="12731" y="25124"/>
                    <a:pt x="10379" y="24424"/>
                    <a:pt x="8240" y="22854"/>
                  </a:cubicBezTo>
                  <a:cubicBezTo>
                    <a:pt x="1" y="16783"/>
                    <a:pt x="3203" y="3741"/>
                    <a:pt x="13344" y="2206"/>
                  </a:cubicBezTo>
                  <a:cubicBezTo>
                    <a:pt x="13919" y="2121"/>
                    <a:pt x="14492" y="2079"/>
                    <a:pt x="15057" y="2079"/>
                  </a:cubicBezTo>
                  <a:close/>
                  <a:moveTo>
                    <a:pt x="15037" y="1"/>
                  </a:moveTo>
                  <a:cubicBezTo>
                    <a:pt x="10789" y="1"/>
                    <a:pt x="6713" y="2011"/>
                    <a:pt x="4137" y="5542"/>
                  </a:cubicBezTo>
                  <a:cubicBezTo>
                    <a:pt x="868" y="9945"/>
                    <a:pt x="601" y="15916"/>
                    <a:pt x="3437" y="20620"/>
                  </a:cubicBezTo>
                  <a:cubicBezTo>
                    <a:pt x="5921" y="24741"/>
                    <a:pt x="10377" y="27172"/>
                    <a:pt x="15100" y="27172"/>
                  </a:cubicBezTo>
                  <a:cubicBezTo>
                    <a:pt x="15768" y="27172"/>
                    <a:pt x="16440" y="27123"/>
                    <a:pt x="17113" y="27024"/>
                  </a:cubicBezTo>
                  <a:cubicBezTo>
                    <a:pt x="24518" y="25890"/>
                    <a:pt x="29622" y="18952"/>
                    <a:pt x="28488" y="11546"/>
                  </a:cubicBezTo>
                  <a:cubicBezTo>
                    <a:pt x="27687" y="6109"/>
                    <a:pt x="23651" y="1706"/>
                    <a:pt x="18314" y="405"/>
                  </a:cubicBezTo>
                  <a:cubicBezTo>
                    <a:pt x="17225" y="133"/>
                    <a:pt x="16125" y="1"/>
                    <a:pt x="15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906;p39">
            <a:extLst>
              <a:ext uri="{FF2B5EF4-FFF2-40B4-BE49-F238E27FC236}">
                <a16:creationId xmlns:a16="http://schemas.microsoft.com/office/drawing/2014/main" id="{7C956D46-B9E7-DD5C-8B96-841B2B6CA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28178" y="2416367"/>
            <a:ext cx="52962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Legion Team</a:t>
            </a:r>
            <a:endParaRPr dirty="0"/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CF7DE4B9-28FA-6D20-8385-68E73E01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4455299" y="484993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531CB4D5-4314-9828-DB79-75FC712D7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4" y="524466"/>
            <a:ext cx="2381755" cy="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ctrTitle"/>
          </p:nvPr>
        </p:nvSpPr>
        <p:spPr>
          <a:xfrm>
            <a:off x="416244" y="1368731"/>
            <a:ext cx="4218854" cy="522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Backgroud Project</a:t>
            </a: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411040" y="1984506"/>
            <a:ext cx="5155944" cy="2289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NDS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transformasi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BDS dan </a:t>
            </a:r>
            <a:r>
              <a:rPr lang="en-US" sz="1800" dirty="0" err="1"/>
              <a:t>BrinetsWeb</a:t>
            </a:r>
            <a:r>
              <a:rPr lang="en-US" sz="1800" dirty="0"/>
              <a:t>. BRI </a:t>
            </a:r>
            <a:r>
              <a:rPr lang="en-US" sz="1800" dirty="0" err="1"/>
              <a:t>sendiri</a:t>
            </a:r>
            <a:r>
              <a:rPr lang="en-US" sz="1800" dirty="0"/>
              <a:t> </a:t>
            </a:r>
            <a:r>
              <a:rPr lang="en-US" sz="1800" dirty="0" err="1"/>
              <a:t>membutuhkan</a:t>
            </a:r>
            <a:r>
              <a:rPr lang="en-US" sz="1800" dirty="0"/>
              <a:t> </a:t>
            </a:r>
            <a:r>
              <a:rPr lang="en-US" sz="1800" dirty="0" err="1"/>
              <a:t>umpan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tim</a:t>
            </a:r>
            <a:r>
              <a:rPr lang="en-US" sz="1800" dirty="0"/>
              <a:t> </a:t>
            </a:r>
            <a:r>
              <a:rPr lang="en-US" sz="1800" dirty="0" err="1"/>
              <a:t>operasional</a:t>
            </a:r>
            <a:r>
              <a:rPr lang="en-US" sz="1800" dirty="0"/>
              <a:t> </a:t>
            </a:r>
            <a:r>
              <a:rPr lang="en-US" sz="1800" dirty="0" err="1"/>
              <a:t>mengenai</a:t>
            </a:r>
            <a:r>
              <a:rPr lang="en-US" sz="1800" dirty="0"/>
              <a:t> </a:t>
            </a:r>
            <a:r>
              <a:rPr lang="en-US" sz="1800" dirty="0" err="1"/>
              <a:t>fitur</a:t>
            </a:r>
            <a:r>
              <a:rPr lang="en-US" sz="1800" dirty="0"/>
              <a:t> yang </a:t>
            </a:r>
            <a:r>
              <a:rPr lang="en-US" sz="1800" dirty="0" err="1"/>
              <a:t>bermanfaat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mengalami</a:t>
            </a:r>
            <a:r>
              <a:rPr lang="en-US" sz="1800" dirty="0"/>
              <a:t> </a:t>
            </a:r>
            <a:r>
              <a:rPr lang="en-US" sz="1800" dirty="0" err="1"/>
              <a:t>kendala</a:t>
            </a:r>
            <a:r>
              <a:rPr lang="en-US" sz="1800" dirty="0"/>
              <a:t>. </a:t>
            </a:r>
            <a:r>
              <a:rPr lang="en-US" sz="1800" dirty="0" err="1"/>
              <a:t>Tujuannya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 </a:t>
            </a:r>
            <a:r>
              <a:rPr lang="en-US" sz="1800" dirty="0" err="1"/>
              <a:t>memperbaiki</a:t>
            </a:r>
            <a:r>
              <a:rPr lang="en-US" sz="1800" dirty="0"/>
              <a:t> dan </a:t>
            </a: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kepuasan</a:t>
            </a:r>
            <a:r>
              <a:rPr lang="en-US" sz="1800" dirty="0"/>
              <a:t> </a:t>
            </a:r>
            <a:r>
              <a:rPr lang="en-US" sz="1800" dirty="0" err="1"/>
              <a:t>pengalaman</a:t>
            </a:r>
            <a:r>
              <a:rPr lang="en-US" sz="1800" dirty="0"/>
              <a:t> </a:t>
            </a:r>
            <a:r>
              <a:rPr lang="en-US" sz="1800" dirty="0" err="1"/>
              <a:t>pengguna</a:t>
            </a:r>
            <a:r>
              <a:rPr lang="en-US" sz="1800" dirty="0"/>
              <a:t>, </a:t>
            </a:r>
            <a:r>
              <a:rPr lang="en-US" sz="1800" dirty="0" err="1"/>
              <a:t>inovasi</a:t>
            </a:r>
            <a:r>
              <a:rPr lang="en-US" sz="1800" dirty="0"/>
              <a:t> ,dan </a:t>
            </a:r>
            <a:r>
              <a:rPr lang="en-US" sz="1800" dirty="0" err="1"/>
              <a:t>kinerja</a:t>
            </a:r>
            <a:r>
              <a:rPr lang="en-US" sz="1800" dirty="0"/>
              <a:t> NDS.</a:t>
            </a:r>
            <a:endParaRPr sz="1800" dirty="0"/>
          </a:p>
        </p:txBody>
      </p:sp>
      <p:cxnSp>
        <p:nvCxnSpPr>
          <p:cNvPr id="339" name="Google Shape;339;p34"/>
          <p:cNvCxnSpPr/>
          <p:nvPr/>
        </p:nvCxnSpPr>
        <p:spPr>
          <a:xfrm>
            <a:off x="515580" y="1878080"/>
            <a:ext cx="3524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34"/>
          <p:cNvGrpSpPr/>
          <p:nvPr/>
        </p:nvGrpSpPr>
        <p:grpSpPr>
          <a:xfrm>
            <a:off x="5626249" y="1237128"/>
            <a:ext cx="3172587" cy="3224123"/>
            <a:chOff x="4571997" y="682248"/>
            <a:chExt cx="4379239" cy="3779004"/>
          </a:xfrm>
        </p:grpSpPr>
        <p:sp>
          <p:nvSpPr>
            <p:cNvPr id="341" name="Google Shape;341;p34"/>
            <p:cNvSpPr/>
            <p:nvPr/>
          </p:nvSpPr>
          <p:spPr>
            <a:xfrm>
              <a:off x="5085426" y="2282180"/>
              <a:ext cx="1517" cy="46832"/>
            </a:xfrm>
            <a:custGeom>
              <a:avLst/>
              <a:gdLst/>
              <a:ahLst/>
              <a:cxnLst/>
              <a:rect l="l" t="t" r="r" b="b"/>
              <a:pathLst>
                <a:path w="67" h="2069" extrusionOk="0">
                  <a:moveTo>
                    <a:pt x="67" y="1"/>
                  </a:moveTo>
                  <a:lnTo>
                    <a:pt x="34" y="701"/>
                  </a:lnTo>
                  <a:cubicBezTo>
                    <a:pt x="34" y="1135"/>
                    <a:pt x="34" y="1602"/>
                    <a:pt x="0" y="2069"/>
                  </a:cubicBezTo>
                  <a:cubicBezTo>
                    <a:pt x="67" y="1368"/>
                    <a:pt x="67" y="701"/>
                    <a:pt x="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4809076" y="1683869"/>
              <a:ext cx="845395" cy="1595519"/>
            </a:xfrm>
            <a:custGeom>
              <a:avLst/>
              <a:gdLst/>
              <a:ahLst/>
              <a:cxnLst/>
              <a:rect l="l" t="t" r="r" b="b"/>
              <a:pathLst>
                <a:path w="37349" h="70489" extrusionOk="0">
                  <a:moveTo>
                    <a:pt x="8373" y="515"/>
                  </a:moveTo>
                  <a:cubicBezTo>
                    <a:pt x="10041" y="2317"/>
                    <a:pt x="11609" y="4085"/>
                    <a:pt x="12610" y="6386"/>
                  </a:cubicBezTo>
                  <a:cubicBezTo>
                    <a:pt x="13377" y="8087"/>
                    <a:pt x="13410" y="9789"/>
                    <a:pt x="13577" y="11523"/>
                  </a:cubicBezTo>
                  <a:cubicBezTo>
                    <a:pt x="12610" y="7554"/>
                    <a:pt x="10808" y="3818"/>
                    <a:pt x="8373" y="515"/>
                  </a:cubicBezTo>
                  <a:close/>
                  <a:moveTo>
                    <a:pt x="8140" y="382"/>
                  </a:moveTo>
                  <a:lnTo>
                    <a:pt x="8140" y="382"/>
                  </a:lnTo>
                  <a:cubicBezTo>
                    <a:pt x="10208" y="4418"/>
                    <a:pt x="12042" y="8554"/>
                    <a:pt x="13610" y="12824"/>
                  </a:cubicBezTo>
                  <a:cubicBezTo>
                    <a:pt x="12076" y="11090"/>
                    <a:pt x="10375" y="9355"/>
                    <a:pt x="9541" y="7220"/>
                  </a:cubicBezTo>
                  <a:cubicBezTo>
                    <a:pt x="8673" y="5052"/>
                    <a:pt x="8540" y="2617"/>
                    <a:pt x="8140" y="382"/>
                  </a:cubicBezTo>
                  <a:close/>
                  <a:moveTo>
                    <a:pt x="8040" y="215"/>
                  </a:moveTo>
                  <a:lnTo>
                    <a:pt x="8040" y="215"/>
                  </a:lnTo>
                  <a:cubicBezTo>
                    <a:pt x="8340" y="2617"/>
                    <a:pt x="8573" y="5219"/>
                    <a:pt x="9507" y="7454"/>
                  </a:cubicBezTo>
                  <a:cubicBezTo>
                    <a:pt x="10375" y="9555"/>
                    <a:pt x="12076" y="11290"/>
                    <a:pt x="13610" y="12991"/>
                  </a:cubicBezTo>
                  <a:cubicBezTo>
                    <a:pt x="11876" y="11590"/>
                    <a:pt x="9774" y="10322"/>
                    <a:pt x="8874" y="8254"/>
                  </a:cubicBezTo>
                  <a:cubicBezTo>
                    <a:pt x="7940" y="6053"/>
                    <a:pt x="8040" y="2650"/>
                    <a:pt x="8040" y="215"/>
                  </a:cubicBezTo>
                  <a:close/>
                  <a:moveTo>
                    <a:pt x="8340" y="682"/>
                  </a:moveTo>
                  <a:lnTo>
                    <a:pt x="8340" y="682"/>
                  </a:lnTo>
                  <a:cubicBezTo>
                    <a:pt x="10842" y="4218"/>
                    <a:pt x="12643" y="8221"/>
                    <a:pt x="13710" y="12424"/>
                  </a:cubicBezTo>
                  <a:cubicBezTo>
                    <a:pt x="13744" y="12624"/>
                    <a:pt x="13777" y="12857"/>
                    <a:pt x="13810" y="13058"/>
                  </a:cubicBezTo>
                  <a:lnTo>
                    <a:pt x="13644" y="12857"/>
                  </a:lnTo>
                  <a:cubicBezTo>
                    <a:pt x="12176" y="8688"/>
                    <a:pt x="10408" y="4585"/>
                    <a:pt x="8340" y="682"/>
                  </a:cubicBezTo>
                  <a:close/>
                  <a:moveTo>
                    <a:pt x="21149" y="6987"/>
                  </a:moveTo>
                  <a:lnTo>
                    <a:pt x="21149" y="7087"/>
                  </a:lnTo>
                  <a:cubicBezTo>
                    <a:pt x="19848" y="9722"/>
                    <a:pt x="18380" y="12624"/>
                    <a:pt x="18080" y="15559"/>
                  </a:cubicBezTo>
                  <a:cubicBezTo>
                    <a:pt x="18447" y="12557"/>
                    <a:pt x="20082" y="10156"/>
                    <a:pt x="21149" y="7387"/>
                  </a:cubicBezTo>
                  <a:lnTo>
                    <a:pt x="21149" y="7387"/>
                  </a:lnTo>
                  <a:cubicBezTo>
                    <a:pt x="21149" y="9588"/>
                    <a:pt x="20849" y="11757"/>
                    <a:pt x="20248" y="13892"/>
                  </a:cubicBezTo>
                  <a:cubicBezTo>
                    <a:pt x="19648" y="16126"/>
                    <a:pt x="18480" y="18161"/>
                    <a:pt x="17546" y="20263"/>
                  </a:cubicBezTo>
                  <a:cubicBezTo>
                    <a:pt x="17613" y="18895"/>
                    <a:pt x="17747" y="17561"/>
                    <a:pt x="17947" y="16227"/>
                  </a:cubicBezTo>
                  <a:lnTo>
                    <a:pt x="17947" y="16227"/>
                  </a:lnTo>
                  <a:cubicBezTo>
                    <a:pt x="17680" y="17461"/>
                    <a:pt x="17513" y="18728"/>
                    <a:pt x="17446" y="20029"/>
                  </a:cubicBezTo>
                  <a:cubicBezTo>
                    <a:pt x="17380" y="17728"/>
                    <a:pt x="17346" y="15126"/>
                    <a:pt x="18013" y="13024"/>
                  </a:cubicBezTo>
                  <a:cubicBezTo>
                    <a:pt x="18747" y="10756"/>
                    <a:pt x="20115" y="9021"/>
                    <a:pt x="21149" y="6987"/>
                  </a:cubicBezTo>
                  <a:close/>
                  <a:moveTo>
                    <a:pt x="21282" y="8354"/>
                  </a:moveTo>
                  <a:cubicBezTo>
                    <a:pt x="21449" y="10489"/>
                    <a:pt x="21649" y="12657"/>
                    <a:pt x="21149" y="14759"/>
                  </a:cubicBezTo>
                  <a:cubicBezTo>
                    <a:pt x="20549" y="16994"/>
                    <a:pt x="19281" y="18995"/>
                    <a:pt x="17546" y="20530"/>
                  </a:cubicBezTo>
                  <a:cubicBezTo>
                    <a:pt x="18714" y="18428"/>
                    <a:pt x="19681" y="16227"/>
                    <a:pt x="20382" y="13925"/>
                  </a:cubicBezTo>
                  <a:cubicBezTo>
                    <a:pt x="20682" y="12791"/>
                    <a:pt x="20882" y="11657"/>
                    <a:pt x="21016" y="10522"/>
                  </a:cubicBezTo>
                  <a:cubicBezTo>
                    <a:pt x="21116" y="9822"/>
                    <a:pt x="21249" y="9055"/>
                    <a:pt x="21282" y="8354"/>
                  </a:cubicBezTo>
                  <a:close/>
                  <a:moveTo>
                    <a:pt x="21583" y="10589"/>
                  </a:moveTo>
                  <a:lnTo>
                    <a:pt x="21583" y="10589"/>
                  </a:lnTo>
                  <a:cubicBezTo>
                    <a:pt x="21716" y="11523"/>
                    <a:pt x="21783" y="12524"/>
                    <a:pt x="21783" y="13491"/>
                  </a:cubicBezTo>
                  <a:cubicBezTo>
                    <a:pt x="21716" y="16794"/>
                    <a:pt x="20215" y="18928"/>
                    <a:pt x="17513" y="20696"/>
                  </a:cubicBezTo>
                  <a:lnTo>
                    <a:pt x="17513" y="20563"/>
                  </a:lnTo>
                  <a:cubicBezTo>
                    <a:pt x="19214" y="19162"/>
                    <a:pt x="20448" y="17327"/>
                    <a:pt x="21082" y="15226"/>
                  </a:cubicBezTo>
                  <a:cubicBezTo>
                    <a:pt x="21516" y="13725"/>
                    <a:pt x="21683" y="12157"/>
                    <a:pt x="21583" y="10589"/>
                  </a:cubicBezTo>
                  <a:close/>
                  <a:moveTo>
                    <a:pt x="734" y="11523"/>
                  </a:moveTo>
                  <a:cubicBezTo>
                    <a:pt x="1568" y="12757"/>
                    <a:pt x="2669" y="13658"/>
                    <a:pt x="3703" y="14692"/>
                  </a:cubicBezTo>
                  <a:cubicBezTo>
                    <a:pt x="5638" y="16593"/>
                    <a:pt x="6472" y="18695"/>
                    <a:pt x="6038" y="21364"/>
                  </a:cubicBezTo>
                  <a:cubicBezTo>
                    <a:pt x="4404" y="20430"/>
                    <a:pt x="3036" y="19129"/>
                    <a:pt x="2035" y="17527"/>
                  </a:cubicBezTo>
                  <a:cubicBezTo>
                    <a:pt x="901" y="15626"/>
                    <a:pt x="1068" y="13625"/>
                    <a:pt x="734" y="11523"/>
                  </a:cubicBezTo>
                  <a:close/>
                  <a:moveTo>
                    <a:pt x="12209" y="28502"/>
                  </a:moveTo>
                  <a:lnTo>
                    <a:pt x="12209" y="28502"/>
                  </a:lnTo>
                  <a:cubicBezTo>
                    <a:pt x="12205" y="28541"/>
                    <a:pt x="12201" y="28579"/>
                    <a:pt x="12198" y="28617"/>
                  </a:cubicBezTo>
                  <a:lnTo>
                    <a:pt x="12198" y="28617"/>
                  </a:lnTo>
                  <a:cubicBezTo>
                    <a:pt x="12202" y="28579"/>
                    <a:pt x="12206" y="28541"/>
                    <a:pt x="12209" y="28502"/>
                  </a:cubicBezTo>
                  <a:close/>
                  <a:moveTo>
                    <a:pt x="11442" y="17227"/>
                  </a:moveTo>
                  <a:lnTo>
                    <a:pt x="11442" y="17227"/>
                  </a:lnTo>
                  <a:cubicBezTo>
                    <a:pt x="12376" y="18995"/>
                    <a:pt x="13277" y="20663"/>
                    <a:pt x="13777" y="22664"/>
                  </a:cubicBezTo>
                  <a:cubicBezTo>
                    <a:pt x="14444" y="25466"/>
                    <a:pt x="13944" y="27134"/>
                    <a:pt x="12509" y="29002"/>
                  </a:cubicBezTo>
                  <a:cubicBezTo>
                    <a:pt x="13310" y="27568"/>
                    <a:pt x="13710" y="25967"/>
                    <a:pt x="13677" y="24332"/>
                  </a:cubicBezTo>
                  <a:cubicBezTo>
                    <a:pt x="13610" y="21730"/>
                    <a:pt x="12276" y="19596"/>
                    <a:pt x="11442" y="17227"/>
                  </a:cubicBezTo>
                  <a:close/>
                  <a:moveTo>
                    <a:pt x="11275" y="16994"/>
                  </a:moveTo>
                  <a:cubicBezTo>
                    <a:pt x="11976" y="19329"/>
                    <a:pt x="13343" y="21397"/>
                    <a:pt x="13510" y="23865"/>
                  </a:cubicBezTo>
                  <a:cubicBezTo>
                    <a:pt x="13644" y="25833"/>
                    <a:pt x="13143" y="27801"/>
                    <a:pt x="12109" y="29469"/>
                  </a:cubicBezTo>
                  <a:cubicBezTo>
                    <a:pt x="12139" y="29175"/>
                    <a:pt x="12168" y="28906"/>
                    <a:pt x="12198" y="28617"/>
                  </a:cubicBezTo>
                  <a:lnTo>
                    <a:pt x="12198" y="28617"/>
                  </a:lnTo>
                  <a:cubicBezTo>
                    <a:pt x="12162" y="28940"/>
                    <a:pt x="12102" y="29241"/>
                    <a:pt x="12042" y="29569"/>
                  </a:cubicBezTo>
                  <a:lnTo>
                    <a:pt x="11976" y="29669"/>
                  </a:lnTo>
                  <a:cubicBezTo>
                    <a:pt x="11409" y="27635"/>
                    <a:pt x="11042" y="25567"/>
                    <a:pt x="10875" y="23465"/>
                  </a:cubicBezTo>
                  <a:cubicBezTo>
                    <a:pt x="10742" y="21430"/>
                    <a:pt x="11175" y="19462"/>
                    <a:pt x="11275" y="17461"/>
                  </a:cubicBezTo>
                  <a:cubicBezTo>
                    <a:pt x="11709" y="19462"/>
                    <a:pt x="12009" y="21530"/>
                    <a:pt x="12109" y="23565"/>
                  </a:cubicBezTo>
                  <a:cubicBezTo>
                    <a:pt x="12176" y="24466"/>
                    <a:pt x="12243" y="25466"/>
                    <a:pt x="12276" y="26434"/>
                  </a:cubicBezTo>
                  <a:cubicBezTo>
                    <a:pt x="12276" y="25500"/>
                    <a:pt x="12276" y="24532"/>
                    <a:pt x="12243" y="23565"/>
                  </a:cubicBezTo>
                  <a:cubicBezTo>
                    <a:pt x="12176" y="21397"/>
                    <a:pt x="11842" y="19229"/>
                    <a:pt x="11275" y="17094"/>
                  </a:cubicBezTo>
                  <a:cubicBezTo>
                    <a:pt x="11275" y="17060"/>
                    <a:pt x="11275" y="17027"/>
                    <a:pt x="11275" y="16994"/>
                  </a:cubicBezTo>
                  <a:close/>
                  <a:moveTo>
                    <a:pt x="11209" y="17127"/>
                  </a:moveTo>
                  <a:cubicBezTo>
                    <a:pt x="11209" y="17161"/>
                    <a:pt x="11209" y="17227"/>
                    <a:pt x="11209" y="17261"/>
                  </a:cubicBezTo>
                  <a:cubicBezTo>
                    <a:pt x="10842" y="19362"/>
                    <a:pt x="10675" y="21497"/>
                    <a:pt x="10742" y="23632"/>
                  </a:cubicBezTo>
                  <a:cubicBezTo>
                    <a:pt x="10942" y="25700"/>
                    <a:pt x="11342" y="27735"/>
                    <a:pt x="11909" y="29736"/>
                  </a:cubicBezTo>
                  <a:lnTo>
                    <a:pt x="11842" y="29803"/>
                  </a:lnTo>
                  <a:cubicBezTo>
                    <a:pt x="11008" y="27435"/>
                    <a:pt x="9908" y="25066"/>
                    <a:pt x="10074" y="22498"/>
                  </a:cubicBezTo>
                  <a:cubicBezTo>
                    <a:pt x="10174" y="20696"/>
                    <a:pt x="10808" y="18895"/>
                    <a:pt x="11209" y="17127"/>
                  </a:cubicBezTo>
                  <a:close/>
                  <a:moveTo>
                    <a:pt x="30556" y="18261"/>
                  </a:moveTo>
                  <a:cubicBezTo>
                    <a:pt x="30556" y="18261"/>
                    <a:pt x="32724" y="23365"/>
                    <a:pt x="32691" y="26000"/>
                  </a:cubicBezTo>
                  <a:cubicBezTo>
                    <a:pt x="32624" y="28802"/>
                    <a:pt x="30923" y="30103"/>
                    <a:pt x="29822" y="32405"/>
                  </a:cubicBezTo>
                  <a:lnTo>
                    <a:pt x="29822" y="32438"/>
                  </a:lnTo>
                  <a:cubicBezTo>
                    <a:pt x="29021" y="29970"/>
                    <a:pt x="28054" y="27134"/>
                    <a:pt x="28387" y="24566"/>
                  </a:cubicBezTo>
                  <a:cubicBezTo>
                    <a:pt x="28521" y="23532"/>
                    <a:pt x="30422" y="18328"/>
                    <a:pt x="30556" y="18261"/>
                  </a:cubicBezTo>
                  <a:close/>
                  <a:moveTo>
                    <a:pt x="8809" y="32252"/>
                  </a:moveTo>
                  <a:cubicBezTo>
                    <a:pt x="9243" y="32252"/>
                    <a:pt x="9686" y="32298"/>
                    <a:pt x="10141" y="32405"/>
                  </a:cubicBezTo>
                  <a:cubicBezTo>
                    <a:pt x="12109" y="32872"/>
                    <a:pt x="13610" y="34073"/>
                    <a:pt x="15245" y="35107"/>
                  </a:cubicBezTo>
                  <a:cubicBezTo>
                    <a:pt x="13781" y="35878"/>
                    <a:pt x="12360" y="36459"/>
                    <a:pt x="10744" y="36459"/>
                  </a:cubicBezTo>
                  <a:cubicBezTo>
                    <a:pt x="10334" y="36459"/>
                    <a:pt x="9912" y="36422"/>
                    <a:pt x="9474" y="36341"/>
                  </a:cubicBezTo>
                  <a:cubicBezTo>
                    <a:pt x="7306" y="35941"/>
                    <a:pt x="5538" y="34540"/>
                    <a:pt x="3770" y="33372"/>
                  </a:cubicBezTo>
                  <a:cubicBezTo>
                    <a:pt x="5476" y="32972"/>
                    <a:pt x="7077" y="32252"/>
                    <a:pt x="8809" y="32252"/>
                  </a:cubicBezTo>
                  <a:close/>
                  <a:moveTo>
                    <a:pt x="37060" y="33706"/>
                  </a:moveTo>
                  <a:lnTo>
                    <a:pt x="37060" y="33706"/>
                  </a:lnTo>
                  <a:cubicBezTo>
                    <a:pt x="36560" y="35841"/>
                    <a:pt x="36326" y="38109"/>
                    <a:pt x="35559" y="40177"/>
                  </a:cubicBezTo>
                  <a:cubicBezTo>
                    <a:pt x="34325" y="43379"/>
                    <a:pt x="31490" y="44280"/>
                    <a:pt x="28421" y="44947"/>
                  </a:cubicBezTo>
                  <a:cubicBezTo>
                    <a:pt x="29555" y="42946"/>
                    <a:pt x="30055" y="40777"/>
                    <a:pt x="31623" y="38943"/>
                  </a:cubicBezTo>
                  <a:cubicBezTo>
                    <a:pt x="33291" y="37041"/>
                    <a:pt x="35226" y="35407"/>
                    <a:pt x="37060" y="33706"/>
                  </a:cubicBezTo>
                  <a:close/>
                  <a:moveTo>
                    <a:pt x="9741" y="38176"/>
                  </a:moveTo>
                  <a:cubicBezTo>
                    <a:pt x="10775" y="39543"/>
                    <a:pt x="11809" y="40911"/>
                    <a:pt x="12710" y="42345"/>
                  </a:cubicBezTo>
                  <a:cubicBezTo>
                    <a:pt x="14044" y="44447"/>
                    <a:pt x="13977" y="46215"/>
                    <a:pt x="13810" y="48483"/>
                  </a:cubicBezTo>
                  <a:cubicBezTo>
                    <a:pt x="13744" y="48483"/>
                    <a:pt x="13710" y="48550"/>
                    <a:pt x="13710" y="48616"/>
                  </a:cubicBezTo>
                  <a:lnTo>
                    <a:pt x="13710" y="48650"/>
                  </a:lnTo>
                  <a:cubicBezTo>
                    <a:pt x="11809" y="47549"/>
                    <a:pt x="10008" y="46048"/>
                    <a:pt x="9607" y="43846"/>
                  </a:cubicBezTo>
                  <a:cubicBezTo>
                    <a:pt x="9274" y="41978"/>
                    <a:pt x="9674" y="40077"/>
                    <a:pt x="9741" y="38176"/>
                  </a:cubicBezTo>
                  <a:close/>
                  <a:moveTo>
                    <a:pt x="5871" y="51619"/>
                  </a:moveTo>
                  <a:cubicBezTo>
                    <a:pt x="8173" y="51752"/>
                    <a:pt x="10041" y="51452"/>
                    <a:pt x="12209" y="52919"/>
                  </a:cubicBezTo>
                  <a:cubicBezTo>
                    <a:pt x="13710" y="53920"/>
                    <a:pt x="14744" y="55321"/>
                    <a:pt x="15845" y="56722"/>
                  </a:cubicBezTo>
                  <a:cubicBezTo>
                    <a:pt x="15275" y="56731"/>
                    <a:pt x="14698" y="56750"/>
                    <a:pt x="14122" y="56750"/>
                  </a:cubicBezTo>
                  <a:cubicBezTo>
                    <a:pt x="12541" y="56750"/>
                    <a:pt x="10968" y="56611"/>
                    <a:pt x="9574" y="55755"/>
                  </a:cubicBezTo>
                  <a:cubicBezTo>
                    <a:pt x="7839" y="54654"/>
                    <a:pt x="7139" y="53253"/>
                    <a:pt x="5871" y="51619"/>
                  </a:cubicBezTo>
                  <a:close/>
                  <a:moveTo>
                    <a:pt x="8005" y="0"/>
                  </a:moveTo>
                  <a:cubicBezTo>
                    <a:pt x="7965" y="0"/>
                    <a:pt x="7906" y="15"/>
                    <a:pt x="7906" y="15"/>
                  </a:cubicBezTo>
                  <a:cubicBezTo>
                    <a:pt x="7606" y="2717"/>
                    <a:pt x="7072" y="6019"/>
                    <a:pt x="8240" y="8554"/>
                  </a:cubicBezTo>
                  <a:cubicBezTo>
                    <a:pt x="9307" y="10889"/>
                    <a:pt x="11909" y="12190"/>
                    <a:pt x="13810" y="13791"/>
                  </a:cubicBezTo>
                  <a:lnTo>
                    <a:pt x="13844" y="13791"/>
                  </a:lnTo>
                  <a:cubicBezTo>
                    <a:pt x="17380" y="22298"/>
                    <a:pt x="21116" y="30770"/>
                    <a:pt x="22517" y="39877"/>
                  </a:cubicBezTo>
                  <a:cubicBezTo>
                    <a:pt x="18514" y="37275"/>
                    <a:pt x="15011" y="34039"/>
                    <a:pt x="12109" y="30237"/>
                  </a:cubicBezTo>
                  <a:cubicBezTo>
                    <a:pt x="13710" y="28735"/>
                    <a:pt x="14778" y="27068"/>
                    <a:pt x="14678" y="24799"/>
                  </a:cubicBezTo>
                  <a:cubicBezTo>
                    <a:pt x="14444" y="21730"/>
                    <a:pt x="13277" y="18795"/>
                    <a:pt x="11342" y="16427"/>
                  </a:cubicBezTo>
                  <a:cubicBezTo>
                    <a:pt x="11309" y="16393"/>
                    <a:pt x="11275" y="16393"/>
                    <a:pt x="11275" y="16393"/>
                  </a:cubicBezTo>
                  <a:cubicBezTo>
                    <a:pt x="11258" y="16389"/>
                    <a:pt x="11241" y="16387"/>
                    <a:pt x="11225" y="16387"/>
                  </a:cubicBezTo>
                  <a:cubicBezTo>
                    <a:pt x="11118" y="16387"/>
                    <a:pt x="11046" y="16478"/>
                    <a:pt x="11075" y="16593"/>
                  </a:cubicBezTo>
                  <a:cubicBezTo>
                    <a:pt x="9174" y="20763"/>
                    <a:pt x="9207" y="24332"/>
                    <a:pt x="10641" y="28268"/>
                  </a:cubicBezTo>
                  <a:cubicBezTo>
                    <a:pt x="9074" y="26000"/>
                    <a:pt x="7673" y="23632"/>
                    <a:pt x="6405" y="21197"/>
                  </a:cubicBezTo>
                  <a:cubicBezTo>
                    <a:pt x="7673" y="16527"/>
                    <a:pt x="3470" y="14058"/>
                    <a:pt x="634" y="10989"/>
                  </a:cubicBezTo>
                  <a:cubicBezTo>
                    <a:pt x="616" y="10972"/>
                    <a:pt x="591" y="10963"/>
                    <a:pt x="566" y="10963"/>
                  </a:cubicBezTo>
                  <a:cubicBezTo>
                    <a:pt x="495" y="10963"/>
                    <a:pt x="419" y="11025"/>
                    <a:pt x="468" y="11123"/>
                  </a:cubicBezTo>
                  <a:cubicBezTo>
                    <a:pt x="501" y="11156"/>
                    <a:pt x="501" y="11190"/>
                    <a:pt x="534" y="11223"/>
                  </a:cubicBezTo>
                  <a:cubicBezTo>
                    <a:pt x="1" y="16093"/>
                    <a:pt x="1902" y="19896"/>
                    <a:pt x="6372" y="22164"/>
                  </a:cubicBezTo>
                  <a:cubicBezTo>
                    <a:pt x="6405" y="22197"/>
                    <a:pt x="6438" y="22197"/>
                    <a:pt x="6472" y="22197"/>
                  </a:cubicBezTo>
                  <a:cubicBezTo>
                    <a:pt x="8173" y="26400"/>
                    <a:pt x="10708" y="30237"/>
                    <a:pt x="13877" y="33506"/>
                  </a:cubicBezTo>
                  <a:cubicBezTo>
                    <a:pt x="12810" y="32738"/>
                    <a:pt x="11575" y="32171"/>
                    <a:pt x="10308" y="31838"/>
                  </a:cubicBezTo>
                  <a:cubicBezTo>
                    <a:pt x="9789" y="31715"/>
                    <a:pt x="9284" y="31662"/>
                    <a:pt x="8788" y="31662"/>
                  </a:cubicBezTo>
                  <a:cubicBezTo>
                    <a:pt x="6864" y="31662"/>
                    <a:pt x="5086" y="32462"/>
                    <a:pt x="3203" y="33072"/>
                  </a:cubicBezTo>
                  <a:lnTo>
                    <a:pt x="3103" y="33072"/>
                  </a:lnTo>
                  <a:cubicBezTo>
                    <a:pt x="2936" y="33105"/>
                    <a:pt x="2903" y="33372"/>
                    <a:pt x="3103" y="33439"/>
                  </a:cubicBezTo>
                  <a:cubicBezTo>
                    <a:pt x="5538" y="35025"/>
                    <a:pt x="8586" y="36970"/>
                    <a:pt x="11496" y="36970"/>
                  </a:cubicBezTo>
                  <a:cubicBezTo>
                    <a:pt x="12931" y="36970"/>
                    <a:pt x="14333" y="36497"/>
                    <a:pt x="15612" y="35274"/>
                  </a:cubicBezTo>
                  <a:lnTo>
                    <a:pt x="15879" y="35440"/>
                  </a:lnTo>
                  <a:cubicBezTo>
                    <a:pt x="17913" y="37308"/>
                    <a:pt x="20115" y="39010"/>
                    <a:pt x="22483" y="40511"/>
                  </a:cubicBezTo>
                  <a:cubicBezTo>
                    <a:pt x="22517" y="40544"/>
                    <a:pt x="22550" y="40544"/>
                    <a:pt x="22583" y="40544"/>
                  </a:cubicBezTo>
                  <a:cubicBezTo>
                    <a:pt x="22717" y="41345"/>
                    <a:pt x="22817" y="42145"/>
                    <a:pt x="22884" y="42979"/>
                  </a:cubicBezTo>
                  <a:cubicBezTo>
                    <a:pt x="23417" y="49617"/>
                    <a:pt x="22617" y="56322"/>
                    <a:pt x="20515" y="62660"/>
                  </a:cubicBezTo>
                  <a:cubicBezTo>
                    <a:pt x="17380" y="58257"/>
                    <a:pt x="15178" y="53987"/>
                    <a:pt x="14044" y="48616"/>
                  </a:cubicBezTo>
                  <a:cubicBezTo>
                    <a:pt x="15178" y="44280"/>
                    <a:pt x="12743" y="40944"/>
                    <a:pt x="9741" y="37875"/>
                  </a:cubicBezTo>
                  <a:cubicBezTo>
                    <a:pt x="9713" y="37833"/>
                    <a:pt x="9673" y="37815"/>
                    <a:pt x="9637" y="37815"/>
                  </a:cubicBezTo>
                  <a:cubicBezTo>
                    <a:pt x="9586" y="37815"/>
                    <a:pt x="9541" y="37851"/>
                    <a:pt x="9541" y="37909"/>
                  </a:cubicBezTo>
                  <a:cubicBezTo>
                    <a:pt x="9107" y="39977"/>
                    <a:pt x="8473" y="42712"/>
                    <a:pt x="9207" y="44747"/>
                  </a:cubicBezTo>
                  <a:cubicBezTo>
                    <a:pt x="9974" y="46815"/>
                    <a:pt x="11976" y="48149"/>
                    <a:pt x="13777" y="49183"/>
                  </a:cubicBezTo>
                  <a:lnTo>
                    <a:pt x="13810" y="49183"/>
                  </a:lnTo>
                  <a:cubicBezTo>
                    <a:pt x="14177" y="51552"/>
                    <a:pt x="14844" y="53887"/>
                    <a:pt x="15812" y="56122"/>
                  </a:cubicBezTo>
                  <a:cubicBezTo>
                    <a:pt x="14844" y="54521"/>
                    <a:pt x="13510" y="53186"/>
                    <a:pt x="11909" y="52219"/>
                  </a:cubicBezTo>
                  <a:cubicBezTo>
                    <a:pt x="10488" y="51381"/>
                    <a:pt x="9068" y="51160"/>
                    <a:pt x="7556" y="51160"/>
                  </a:cubicBezTo>
                  <a:cubicBezTo>
                    <a:pt x="6903" y="51160"/>
                    <a:pt x="6233" y="51201"/>
                    <a:pt x="5538" y="51252"/>
                  </a:cubicBezTo>
                  <a:cubicBezTo>
                    <a:pt x="5392" y="51252"/>
                    <a:pt x="7657" y="57391"/>
                    <a:pt x="13327" y="57391"/>
                  </a:cubicBezTo>
                  <a:cubicBezTo>
                    <a:pt x="14159" y="57391"/>
                    <a:pt x="15064" y="57259"/>
                    <a:pt x="16045" y="56956"/>
                  </a:cubicBezTo>
                  <a:lnTo>
                    <a:pt x="16312" y="57256"/>
                  </a:lnTo>
                  <a:cubicBezTo>
                    <a:pt x="17346" y="59457"/>
                    <a:pt x="18681" y="61492"/>
                    <a:pt x="20315" y="63294"/>
                  </a:cubicBezTo>
                  <a:cubicBezTo>
                    <a:pt x="19514" y="65662"/>
                    <a:pt x="18547" y="67997"/>
                    <a:pt x="17480" y="70232"/>
                  </a:cubicBezTo>
                  <a:cubicBezTo>
                    <a:pt x="17412" y="70368"/>
                    <a:pt x="17529" y="70489"/>
                    <a:pt x="17653" y="70489"/>
                  </a:cubicBezTo>
                  <a:cubicBezTo>
                    <a:pt x="17711" y="70489"/>
                    <a:pt x="17771" y="70462"/>
                    <a:pt x="17813" y="70399"/>
                  </a:cubicBezTo>
                  <a:cubicBezTo>
                    <a:pt x="20749" y="65362"/>
                    <a:pt x="22617" y="59758"/>
                    <a:pt x="23351" y="53954"/>
                  </a:cubicBezTo>
                  <a:cubicBezTo>
                    <a:pt x="25552" y="51485"/>
                    <a:pt x="27220" y="48550"/>
                    <a:pt x="28187" y="45381"/>
                  </a:cubicBezTo>
                  <a:lnTo>
                    <a:pt x="28221" y="45381"/>
                  </a:lnTo>
                  <a:cubicBezTo>
                    <a:pt x="30923" y="44980"/>
                    <a:pt x="33791" y="44280"/>
                    <a:pt x="35326" y="41778"/>
                  </a:cubicBezTo>
                  <a:cubicBezTo>
                    <a:pt x="36760" y="39477"/>
                    <a:pt x="36994" y="36174"/>
                    <a:pt x="37260" y="33539"/>
                  </a:cubicBezTo>
                  <a:lnTo>
                    <a:pt x="37294" y="33506"/>
                  </a:lnTo>
                  <a:cubicBezTo>
                    <a:pt x="37348" y="33424"/>
                    <a:pt x="37292" y="33321"/>
                    <a:pt x="37215" y="33321"/>
                  </a:cubicBezTo>
                  <a:cubicBezTo>
                    <a:pt x="37198" y="33321"/>
                    <a:pt x="37179" y="33326"/>
                    <a:pt x="37160" y="33339"/>
                  </a:cubicBezTo>
                  <a:cubicBezTo>
                    <a:pt x="35026" y="34907"/>
                    <a:pt x="33057" y="36708"/>
                    <a:pt x="31323" y="38709"/>
                  </a:cubicBezTo>
                  <a:cubicBezTo>
                    <a:pt x="29788" y="40477"/>
                    <a:pt x="29221" y="42512"/>
                    <a:pt x="28387" y="44580"/>
                  </a:cubicBezTo>
                  <a:cubicBezTo>
                    <a:pt x="29422" y="40811"/>
                    <a:pt x="29922" y="36875"/>
                    <a:pt x="29889" y="32972"/>
                  </a:cubicBezTo>
                  <a:cubicBezTo>
                    <a:pt x="29922" y="32938"/>
                    <a:pt x="29955" y="32872"/>
                    <a:pt x="29922" y="32805"/>
                  </a:cubicBezTo>
                  <a:lnTo>
                    <a:pt x="29889" y="32705"/>
                  </a:lnTo>
                  <a:lnTo>
                    <a:pt x="29889" y="32572"/>
                  </a:lnTo>
                  <a:lnTo>
                    <a:pt x="29889" y="32538"/>
                  </a:lnTo>
                  <a:cubicBezTo>
                    <a:pt x="31656" y="30603"/>
                    <a:pt x="33124" y="29169"/>
                    <a:pt x="33291" y="26467"/>
                  </a:cubicBezTo>
                  <a:cubicBezTo>
                    <a:pt x="33458" y="23131"/>
                    <a:pt x="31990" y="20463"/>
                    <a:pt x="30689" y="17527"/>
                  </a:cubicBezTo>
                  <a:cubicBezTo>
                    <a:pt x="30656" y="17477"/>
                    <a:pt x="30597" y="17452"/>
                    <a:pt x="30543" y="17452"/>
                  </a:cubicBezTo>
                  <a:cubicBezTo>
                    <a:pt x="30489" y="17452"/>
                    <a:pt x="30439" y="17477"/>
                    <a:pt x="30422" y="17527"/>
                  </a:cubicBezTo>
                  <a:cubicBezTo>
                    <a:pt x="29321" y="19829"/>
                    <a:pt x="27954" y="22298"/>
                    <a:pt x="27787" y="24899"/>
                  </a:cubicBezTo>
                  <a:cubicBezTo>
                    <a:pt x="27587" y="27635"/>
                    <a:pt x="28621" y="30403"/>
                    <a:pt x="29622" y="32905"/>
                  </a:cubicBezTo>
                  <a:cubicBezTo>
                    <a:pt x="29622" y="32938"/>
                    <a:pt x="29655" y="32972"/>
                    <a:pt x="29688" y="32972"/>
                  </a:cubicBezTo>
                  <a:cubicBezTo>
                    <a:pt x="28955" y="40277"/>
                    <a:pt x="27320" y="47049"/>
                    <a:pt x="23417" y="53286"/>
                  </a:cubicBezTo>
                  <a:cubicBezTo>
                    <a:pt x="24685" y="42379"/>
                    <a:pt x="22016" y="31237"/>
                    <a:pt x="17513" y="20897"/>
                  </a:cubicBezTo>
                  <a:lnTo>
                    <a:pt x="17513" y="20863"/>
                  </a:lnTo>
                  <a:cubicBezTo>
                    <a:pt x="23884" y="18461"/>
                    <a:pt x="22183" y="12257"/>
                    <a:pt x="21349" y="6887"/>
                  </a:cubicBezTo>
                  <a:cubicBezTo>
                    <a:pt x="21316" y="6786"/>
                    <a:pt x="21316" y="6686"/>
                    <a:pt x="21282" y="6586"/>
                  </a:cubicBezTo>
                  <a:cubicBezTo>
                    <a:pt x="21282" y="6586"/>
                    <a:pt x="21282" y="6571"/>
                    <a:pt x="21272" y="6571"/>
                  </a:cubicBezTo>
                  <a:cubicBezTo>
                    <a:pt x="21268" y="6571"/>
                    <a:pt x="21260" y="6575"/>
                    <a:pt x="21249" y="6586"/>
                  </a:cubicBezTo>
                  <a:cubicBezTo>
                    <a:pt x="21216" y="6586"/>
                    <a:pt x="17880" y="11023"/>
                    <a:pt x="17213" y="13525"/>
                  </a:cubicBezTo>
                  <a:cubicBezTo>
                    <a:pt x="16679" y="15526"/>
                    <a:pt x="16913" y="17761"/>
                    <a:pt x="17046" y="19896"/>
                  </a:cubicBezTo>
                  <a:cubicBezTo>
                    <a:pt x="16145" y="17894"/>
                    <a:pt x="15178" y="15893"/>
                    <a:pt x="14177" y="13958"/>
                  </a:cubicBezTo>
                  <a:lnTo>
                    <a:pt x="14177" y="13591"/>
                  </a:lnTo>
                  <a:cubicBezTo>
                    <a:pt x="14211" y="13591"/>
                    <a:pt x="14211" y="13558"/>
                    <a:pt x="14177" y="13525"/>
                  </a:cubicBezTo>
                  <a:lnTo>
                    <a:pt x="14177" y="13491"/>
                  </a:lnTo>
                  <a:cubicBezTo>
                    <a:pt x="14277" y="11123"/>
                    <a:pt x="14344" y="8788"/>
                    <a:pt x="13343" y="6553"/>
                  </a:cubicBezTo>
                  <a:cubicBezTo>
                    <a:pt x="12209" y="3984"/>
                    <a:pt x="10041" y="1883"/>
                    <a:pt x="8040" y="15"/>
                  </a:cubicBezTo>
                  <a:cubicBezTo>
                    <a:pt x="8040" y="4"/>
                    <a:pt x="8025" y="0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824173" y="1943923"/>
              <a:ext cx="126122" cy="232575"/>
            </a:xfrm>
            <a:custGeom>
              <a:avLst/>
              <a:gdLst/>
              <a:ahLst/>
              <a:cxnLst/>
              <a:rect l="l" t="t" r="r" b="b"/>
              <a:pathLst>
                <a:path w="5572" h="10275" extrusionOk="0">
                  <a:moveTo>
                    <a:pt x="301" y="368"/>
                  </a:moveTo>
                  <a:lnTo>
                    <a:pt x="468" y="601"/>
                  </a:lnTo>
                  <a:cubicBezTo>
                    <a:pt x="2002" y="3570"/>
                    <a:pt x="3837" y="6372"/>
                    <a:pt x="5171" y="9474"/>
                  </a:cubicBezTo>
                  <a:cubicBezTo>
                    <a:pt x="4004" y="8240"/>
                    <a:pt x="2869" y="7006"/>
                    <a:pt x="2102" y="5471"/>
                  </a:cubicBezTo>
                  <a:cubicBezTo>
                    <a:pt x="1335" y="3837"/>
                    <a:pt x="735" y="2136"/>
                    <a:pt x="301" y="368"/>
                  </a:cubicBezTo>
                  <a:close/>
                  <a:moveTo>
                    <a:pt x="5498" y="9835"/>
                  </a:moveTo>
                  <a:cubicBezTo>
                    <a:pt x="5500" y="9848"/>
                    <a:pt x="5503" y="9861"/>
                    <a:pt x="5505" y="9875"/>
                  </a:cubicBezTo>
                  <a:cubicBezTo>
                    <a:pt x="5505" y="9875"/>
                    <a:pt x="5505" y="9875"/>
                    <a:pt x="5505" y="9875"/>
                  </a:cubicBezTo>
                  <a:lnTo>
                    <a:pt x="5505" y="9875"/>
                  </a:lnTo>
                  <a:cubicBezTo>
                    <a:pt x="5505" y="9864"/>
                    <a:pt x="5505" y="9853"/>
                    <a:pt x="5505" y="9841"/>
                  </a:cubicBezTo>
                  <a:lnTo>
                    <a:pt x="5498" y="9835"/>
                  </a:lnTo>
                  <a:close/>
                  <a:moveTo>
                    <a:pt x="1" y="1"/>
                  </a:moveTo>
                  <a:lnTo>
                    <a:pt x="134" y="201"/>
                  </a:lnTo>
                  <a:cubicBezTo>
                    <a:pt x="534" y="2069"/>
                    <a:pt x="1168" y="3870"/>
                    <a:pt x="2002" y="5571"/>
                  </a:cubicBezTo>
                  <a:cubicBezTo>
                    <a:pt x="2803" y="7106"/>
                    <a:pt x="4004" y="8273"/>
                    <a:pt x="5171" y="9508"/>
                  </a:cubicBezTo>
                  <a:cubicBezTo>
                    <a:pt x="5238" y="9674"/>
                    <a:pt x="5304" y="9808"/>
                    <a:pt x="5371" y="9975"/>
                  </a:cubicBezTo>
                  <a:cubicBezTo>
                    <a:pt x="5371" y="9991"/>
                    <a:pt x="5396" y="10000"/>
                    <a:pt x="5417" y="10000"/>
                  </a:cubicBezTo>
                  <a:cubicBezTo>
                    <a:pt x="5438" y="10000"/>
                    <a:pt x="5455" y="9991"/>
                    <a:pt x="5438" y="9975"/>
                  </a:cubicBezTo>
                  <a:cubicBezTo>
                    <a:pt x="5438" y="9941"/>
                    <a:pt x="5405" y="9808"/>
                    <a:pt x="5371" y="9708"/>
                  </a:cubicBezTo>
                  <a:lnTo>
                    <a:pt x="5371" y="9708"/>
                  </a:lnTo>
                  <a:lnTo>
                    <a:pt x="5498" y="9835"/>
                  </a:lnTo>
                  <a:lnTo>
                    <a:pt x="5498" y="9835"/>
                  </a:lnTo>
                  <a:cubicBezTo>
                    <a:pt x="5496" y="9823"/>
                    <a:pt x="5495" y="9810"/>
                    <a:pt x="5493" y="9798"/>
                  </a:cubicBezTo>
                  <a:lnTo>
                    <a:pt x="5493" y="9798"/>
                  </a:lnTo>
                  <a:lnTo>
                    <a:pt x="5505" y="9808"/>
                  </a:lnTo>
                  <a:cubicBezTo>
                    <a:pt x="5295" y="8530"/>
                    <a:pt x="4908" y="7301"/>
                    <a:pt x="4366" y="6154"/>
                  </a:cubicBezTo>
                  <a:lnTo>
                    <a:pt x="4366" y="6154"/>
                  </a:lnTo>
                  <a:cubicBezTo>
                    <a:pt x="4894" y="7305"/>
                    <a:pt x="5287" y="8517"/>
                    <a:pt x="5493" y="9798"/>
                  </a:cubicBezTo>
                  <a:lnTo>
                    <a:pt x="5493" y="9798"/>
                  </a:lnTo>
                  <a:lnTo>
                    <a:pt x="5338" y="9674"/>
                  </a:lnTo>
                  <a:cubicBezTo>
                    <a:pt x="4837" y="8107"/>
                    <a:pt x="3970" y="6672"/>
                    <a:pt x="3170" y="5238"/>
                  </a:cubicBezTo>
                  <a:cubicBezTo>
                    <a:pt x="2436" y="3904"/>
                    <a:pt x="1669" y="2536"/>
                    <a:pt x="901" y="1202"/>
                  </a:cubicBezTo>
                  <a:lnTo>
                    <a:pt x="901" y="1202"/>
                  </a:lnTo>
                  <a:cubicBezTo>
                    <a:pt x="1802" y="2369"/>
                    <a:pt x="2769" y="3470"/>
                    <a:pt x="3570" y="4704"/>
                  </a:cubicBezTo>
                  <a:cubicBezTo>
                    <a:pt x="3863" y="5170"/>
                    <a:pt x="4129" y="5654"/>
                    <a:pt x="4366" y="6154"/>
                  </a:cubicBezTo>
                  <a:lnTo>
                    <a:pt x="4366" y="6154"/>
                  </a:lnTo>
                  <a:cubicBezTo>
                    <a:pt x="3395" y="4038"/>
                    <a:pt x="1967" y="2127"/>
                    <a:pt x="401" y="368"/>
                  </a:cubicBezTo>
                  <a:cubicBezTo>
                    <a:pt x="334" y="268"/>
                    <a:pt x="268" y="168"/>
                    <a:pt x="201" y="68"/>
                  </a:cubicBezTo>
                  <a:lnTo>
                    <a:pt x="167" y="68"/>
                  </a:lnTo>
                  <a:cubicBezTo>
                    <a:pt x="167" y="51"/>
                    <a:pt x="159" y="43"/>
                    <a:pt x="147" y="43"/>
                  </a:cubicBezTo>
                  <a:cubicBezTo>
                    <a:pt x="134" y="43"/>
                    <a:pt x="117" y="51"/>
                    <a:pt x="101" y="68"/>
                  </a:cubicBezTo>
                  <a:lnTo>
                    <a:pt x="34" y="1"/>
                  </a:lnTo>
                  <a:close/>
                  <a:moveTo>
                    <a:pt x="5505" y="9875"/>
                  </a:moveTo>
                  <a:lnTo>
                    <a:pt x="5505" y="9875"/>
                  </a:lnTo>
                  <a:cubicBezTo>
                    <a:pt x="5509" y="10026"/>
                    <a:pt x="5540" y="10151"/>
                    <a:pt x="5571" y="10275"/>
                  </a:cubicBezTo>
                  <a:cubicBezTo>
                    <a:pt x="5571" y="10141"/>
                    <a:pt x="5538" y="10008"/>
                    <a:pt x="5538" y="9908"/>
                  </a:cubicBezTo>
                  <a:lnTo>
                    <a:pt x="5538" y="9908"/>
                  </a:lnTo>
                  <a:cubicBezTo>
                    <a:pt x="5527" y="9897"/>
                    <a:pt x="5516" y="9886"/>
                    <a:pt x="5505" y="987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4882322" y="2425596"/>
              <a:ext cx="278614" cy="72432"/>
            </a:xfrm>
            <a:custGeom>
              <a:avLst/>
              <a:gdLst/>
              <a:ahLst/>
              <a:cxnLst/>
              <a:rect l="l" t="t" r="r" b="b"/>
              <a:pathLst>
                <a:path w="12309" h="3200" extrusionOk="0">
                  <a:moveTo>
                    <a:pt x="4471" y="136"/>
                  </a:moveTo>
                  <a:cubicBezTo>
                    <a:pt x="5048" y="136"/>
                    <a:pt x="5626" y="169"/>
                    <a:pt x="6205" y="236"/>
                  </a:cubicBezTo>
                  <a:cubicBezTo>
                    <a:pt x="8073" y="503"/>
                    <a:pt x="9874" y="1337"/>
                    <a:pt x="11642" y="2104"/>
                  </a:cubicBezTo>
                  <a:cubicBezTo>
                    <a:pt x="8397" y="1065"/>
                    <a:pt x="5034" y="531"/>
                    <a:pt x="1635" y="531"/>
                  </a:cubicBezTo>
                  <a:cubicBezTo>
                    <a:pt x="1435" y="531"/>
                    <a:pt x="1235" y="533"/>
                    <a:pt x="1034" y="536"/>
                  </a:cubicBezTo>
                  <a:cubicBezTo>
                    <a:pt x="2168" y="270"/>
                    <a:pt x="3317" y="136"/>
                    <a:pt x="4471" y="136"/>
                  </a:cubicBezTo>
                  <a:close/>
                  <a:moveTo>
                    <a:pt x="4651" y="1"/>
                  </a:moveTo>
                  <a:cubicBezTo>
                    <a:pt x="3258" y="1"/>
                    <a:pt x="1870" y="234"/>
                    <a:pt x="501" y="503"/>
                  </a:cubicBezTo>
                  <a:lnTo>
                    <a:pt x="434" y="436"/>
                  </a:lnTo>
                  <a:lnTo>
                    <a:pt x="467" y="503"/>
                  </a:lnTo>
                  <a:lnTo>
                    <a:pt x="400" y="503"/>
                  </a:lnTo>
                  <a:lnTo>
                    <a:pt x="67" y="570"/>
                  </a:lnTo>
                  <a:cubicBezTo>
                    <a:pt x="0" y="670"/>
                    <a:pt x="67" y="737"/>
                    <a:pt x="100" y="737"/>
                  </a:cubicBezTo>
                  <a:lnTo>
                    <a:pt x="567" y="636"/>
                  </a:lnTo>
                  <a:cubicBezTo>
                    <a:pt x="1368" y="1304"/>
                    <a:pt x="2469" y="1771"/>
                    <a:pt x="3403" y="2171"/>
                  </a:cubicBezTo>
                  <a:cubicBezTo>
                    <a:pt x="4337" y="2605"/>
                    <a:pt x="5337" y="2905"/>
                    <a:pt x="6338" y="3105"/>
                  </a:cubicBezTo>
                  <a:cubicBezTo>
                    <a:pt x="6800" y="3169"/>
                    <a:pt x="7263" y="3200"/>
                    <a:pt x="7725" y="3200"/>
                  </a:cubicBezTo>
                  <a:cubicBezTo>
                    <a:pt x="9199" y="3200"/>
                    <a:pt x="10655" y="2881"/>
                    <a:pt x="11975" y="2271"/>
                  </a:cubicBezTo>
                  <a:lnTo>
                    <a:pt x="11975" y="2271"/>
                  </a:lnTo>
                  <a:cubicBezTo>
                    <a:pt x="10663" y="2837"/>
                    <a:pt x="9327" y="3092"/>
                    <a:pt x="8003" y="3092"/>
                  </a:cubicBezTo>
                  <a:cubicBezTo>
                    <a:pt x="5422" y="3092"/>
                    <a:pt x="2882" y="2124"/>
                    <a:pt x="634" y="603"/>
                  </a:cubicBezTo>
                  <a:lnTo>
                    <a:pt x="701" y="603"/>
                  </a:lnTo>
                  <a:cubicBezTo>
                    <a:pt x="806" y="602"/>
                    <a:pt x="912" y="602"/>
                    <a:pt x="1018" y="602"/>
                  </a:cubicBezTo>
                  <a:cubicBezTo>
                    <a:pt x="4715" y="602"/>
                    <a:pt x="8407" y="1168"/>
                    <a:pt x="11942" y="2271"/>
                  </a:cubicBezTo>
                  <a:lnTo>
                    <a:pt x="11975" y="2271"/>
                  </a:lnTo>
                  <a:lnTo>
                    <a:pt x="12209" y="2371"/>
                  </a:lnTo>
                  <a:lnTo>
                    <a:pt x="12209" y="2338"/>
                  </a:lnTo>
                  <a:lnTo>
                    <a:pt x="12209" y="2304"/>
                  </a:lnTo>
                  <a:lnTo>
                    <a:pt x="12075" y="2238"/>
                  </a:lnTo>
                  <a:lnTo>
                    <a:pt x="12042" y="2238"/>
                  </a:lnTo>
                  <a:lnTo>
                    <a:pt x="12309" y="2104"/>
                  </a:lnTo>
                  <a:lnTo>
                    <a:pt x="12009" y="2238"/>
                  </a:lnTo>
                  <a:cubicBezTo>
                    <a:pt x="10207" y="1204"/>
                    <a:pt x="8239" y="470"/>
                    <a:pt x="6171" y="103"/>
                  </a:cubicBezTo>
                  <a:cubicBezTo>
                    <a:pt x="5664" y="32"/>
                    <a:pt x="5157" y="1"/>
                    <a:pt x="46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5028794" y="2547214"/>
              <a:ext cx="97421" cy="245975"/>
            </a:xfrm>
            <a:custGeom>
              <a:avLst/>
              <a:gdLst/>
              <a:ahLst/>
              <a:cxnLst/>
              <a:rect l="l" t="t" r="r" b="b"/>
              <a:pathLst>
                <a:path w="4304" h="10867" extrusionOk="0">
                  <a:moveTo>
                    <a:pt x="1868" y="4103"/>
                  </a:moveTo>
                  <a:cubicBezTo>
                    <a:pt x="1923" y="4248"/>
                    <a:pt x="1979" y="4392"/>
                    <a:pt x="2035" y="4537"/>
                  </a:cubicBezTo>
                  <a:cubicBezTo>
                    <a:pt x="1981" y="4392"/>
                    <a:pt x="1925" y="4247"/>
                    <a:pt x="1868" y="4103"/>
                  </a:cubicBezTo>
                  <a:close/>
                  <a:moveTo>
                    <a:pt x="134" y="267"/>
                  </a:moveTo>
                  <a:lnTo>
                    <a:pt x="367" y="601"/>
                  </a:lnTo>
                  <a:cubicBezTo>
                    <a:pt x="843" y="1760"/>
                    <a:pt x="1398" y="2920"/>
                    <a:pt x="1868" y="4103"/>
                  </a:cubicBezTo>
                  <a:lnTo>
                    <a:pt x="1868" y="4103"/>
                  </a:lnTo>
                  <a:cubicBezTo>
                    <a:pt x="1462" y="3048"/>
                    <a:pt x="1070" y="1999"/>
                    <a:pt x="601" y="1001"/>
                  </a:cubicBezTo>
                  <a:lnTo>
                    <a:pt x="601" y="1001"/>
                  </a:lnTo>
                  <a:cubicBezTo>
                    <a:pt x="1568" y="2302"/>
                    <a:pt x="2369" y="3703"/>
                    <a:pt x="3003" y="5237"/>
                  </a:cubicBezTo>
                  <a:cubicBezTo>
                    <a:pt x="3603" y="6872"/>
                    <a:pt x="3903" y="8606"/>
                    <a:pt x="3937" y="10374"/>
                  </a:cubicBezTo>
                  <a:lnTo>
                    <a:pt x="3903" y="10308"/>
                  </a:lnTo>
                  <a:cubicBezTo>
                    <a:pt x="3603" y="8807"/>
                    <a:pt x="3136" y="7307"/>
                    <a:pt x="2536" y="5906"/>
                  </a:cubicBezTo>
                  <a:lnTo>
                    <a:pt x="2536" y="5906"/>
                  </a:lnTo>
                  <a:cubicBezTo>
                    <a:pt x="3136" y="7307"/>
                    <a:pt x="3570" y="8774"/>
                    <a:pt x="3870" y="10274"/>
                  </a:cubicBezTo>
                  <a:cubicBezTo>
                    <a:pt x="2636" y="8873"/>
                    <a:pt x="1401" y="7439"/>
                    <a:pt x="834" y="5604"/>
                  </a:cubicBezTo>
                  <a:cubicBezTo>
                    <a:pt x="267" y="3903"/>
                    <a:pt x="201" y="2068"/>
                    <a:pt x="134" y="267"/>
                  </a:cubicBezTo>
                  <a:close/>
                  <a:moveTo>
                    <a:pt x="67" y="0"/>
                  </a:moveTo>
                  <a:cubicBezTo>
                    <a:pt x="134" y="100"/>
                    <a:pt x="201" y="234"/>
                    <a:pt x="234" y="334"/>
                  </a:cubicBezTo>
                  <a:lnTo>
                    <a:pt x="101" y="167"/>
                  </a:lnTo>
                  <a:lnTo>
                    <a:pt x="101" y="134"/>
                  </a:lnTo>
                  <a:lnTo>
                    <a:pt x="34" y="67"/>
                  </a:lnTo>
                  <a:cubicBezTo>
                    <a:pt x="34" y="56"/>
                    <a:pt x="30" y="52"/>
                    <a:pt x="25" y="52"/>
                  </a:cubicBezTo>
                  <a:cubicBezTo>
                    <a:pt x="15" y="52"/>
                    <a:pt x="0" y="67"/>
                    <a:pt x="0" y="67"/>
                  </a:cubicBezTo>
                  <a:cubicBezTo>
                    <a:pt x="34" y="100"/>
                    <a:pt x="67" y="167"/>
                    <a:pt x="101" y="200"/>
                  </a:cubicBezTo>
                  <a:cubicBezTo>
                    <a:pt x="101" y="2168"/>
                    <a:pt x="134" y="4137"/>
                    <a:pt x="834" y="5971"/>
                  </a:cubicBezTo>
                  <a:cubicBezTo>
                    <a:pt x="1468" y="7672"/>
                    <a:pt x="2669" y="9107"/>
                    <a:pt x="3903" y="10408"/>
                  </a:cubicBezTo>
                  <a:lnTo>
                    <a:pt x="3903" y="10508"/>
                  </a:lnTo>
                  <a:cubicBezTo>
                    <a:pt x="3903" y="10519"/>
                    <a:pt x="3907" y="10523"/>
                    <a:pt x="3912" y="10523"/>
                  </a:cubicBezTo>
                  <a:cubicBezTo>
                    <a:pt x="3922" y="10523"/>
                    <a:pt x="3937" y="10508"/>
                    <a:pt x="3937" y="10508"/>
                  </a:cubicBezTo>
                  <a:cubicBezTo>
                    <a:pt x="3937" y="10637"/>
                    <a:pt x="3937" y="10727"/>
                    <a:pt x="3937" y="10841"/>
                  </a:cubicBezTo>
                  <a:cubicBezTo>
                    <a:pt x="3937" y="10858"/>
                    <a:pt x="3962" y="10866"/>
                    <a:pt x="3987" y="10866"/>
                  </a:cubicBezTo>
                  <a:cubicBezTo>
                    <a:pt x="4012" y="10866"/>
                    <a:pt x="4037" y="10858"/>
                    <a:pt x="4037" y="10841"/>
                  </a:cubicBezTo>
                  <a:cubicBezTo>
                    <a:pt x="4037" y="10775"/>
                    <a:pt x="4037" y="10641"/>
                    <a:pt x="4037" y="10574"/>
                  </a:cubicBezTo>
                  <a:lnTo>
                    <a:pt x="4237" y="10808"/>
                  </a:lnTo>
                  <a:cubicBezTo>
                    <a:pt x="4270" y="10808"/>
                    <a:pt x="4304" y="10775"/>
                    <a:pt x="4304" y="10741"/>
                  </a:cubicBezTo>
                  <a:lnTo>
                    <a:pt x="4037" y="10474"/>
                  </a:lnTo>
                  <a:cubicBezTo>
                    <a:pt x="4103" y="6772"/>
                    <a:pt x="2569" y="3503"/>
                    <a:pt x="434" y="601"/>
                  </a:cubicBezTo>
                  <a:cubicBezTo>
                    <a:pt x="334" y="401"/>
                    <a:pt x="234" y="200"/>
                    <a:pt x="1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937439" y="2847716"/>
              <a:ext cx="235585" cy="119400"/>
            </a:xfrm>
            <a:custGeom>
              <a:avLst/>
              <a:gdLst/>
              <a:ahLst/>
              <a:cxnLst/>
              <a:rect l="l" t="t" r="r" b="b"/>
              <a:pathLst>
                <a:path w="10408" h="5275" extrusionOk="0">
                  <a:moveTo>
                    <a:pt x="1335" y="501"/>
                  </a:moveTo>
                  <a:lnTo>
                    <a:pt x="1335" y="501"/>
                  </a:lnTo>
                  <a:cubicBezTo>
                    <a:pt x="2736" y="701"/>
                    <a:pt x="4137" y="1068"/>
                    <a:pt x="5437" y="1635"/>
                  </a:cubicBezTo>
                  <a:cubicBezTo>
                    <a:pt x="6972" y="2302"/>
                    <a:pt x="8239" y="3403"/>
                    <a:pt x="9440" y="4537"/>
                  </a:cubicBezTo>
                  <a:cubicBezTo>
                    <a:pt x="6972" y="2802"/>
                    <a:pt x="4237" y="1435"/>
                    <a:pt x="1335" y="501"/>
                  </a:cubicBezTo>
                  <a:close/>
                  <a:moveTo>
                    <a:pt x="34" y="0"/>
                  </a:moveTo>
                  <a:cubicBezTo>
                    <a:pt x="34" y="0"/>
                    <a:pt x="0" y="0"/>
                    <a:pt x="0" y="34"/>
                  </a:cubicBezTo>
                  <a:cubicBezTo>
                    <a:pt x="34" y="67"/>
                    <a:pt x="67" y="100"/>
                    <a:pt x="67" y="100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201"/>
                    <a:pt x="67" y="267"/>
                    <a:pt x="134" y="267"/>
                  </a:cubicBezTo>
                  <a:lnTo>
                    <a:pt x="267" y="301"/>
                  </a:lnTo>
                  <a:cubicBezTo>
                    <a:pt x="2649" y="3106"/>
                    <a:pt x="6403" y="5274"/>
                    <a:pt x="10155" y="5274"/>
                  </a:cubicBezTo>
                  <a:cubicBezTo>
                    <a:pt x="10240" y="5274"/>
                    <a:pt x="10324" y="5273"/>
                    <a:pt x="10408" y="5271"/>
                  </a:cubicBezTo>
                  <a:lnTo>
                    <a:pt x="10408" y="5237"/>
                  </a:lnTo>
                  <a:cubicBezTo>
                    <a:pt x="8273" y="5004"/>
                    <a:pt x="6405" y="4604"/>
                    <a:pt x="4503" y="3570"/>
                  </a:cubicBezTo>
                  <a:cubicBezTo>
                    <a:pt x="2936" y="2702"/>
                    <a:pt x="1535" y="1602"/>
                    <a:pt x="367" y="301"/>
                  </a:cubicBezTo>
                  <a:lnTo>
                    <a:pt x="367" y="301"/>
                  </a:lnTo>
                  <a:lnTo>
                    <a:pt x="601" y="334"/>
                  </a:lnTo>
                  <a:cubicBezTo>
                    <a:pt x="3870" y="1501"/>
                    <a:pt x="6972" y="3003"/>
                    <a:pt x="9874" y="4871"/>
                  </a:cubicBezTo>
                  <a:lnTo>
                    <a:pt x="10041" y="5037"/>
                  </a:lnTo>
                  <a:lnTo>
                    <a:pt x="9941" y="4937"/>
                  </a:lnTo>
                  <a:lnTo>
                    <a:pt x="9941" y="4937"/>
                  </a:lnTo>
                  <a:cubicBezTo>
                    <a:pt x="10041" y="5004"/>
                    <a:pt x="10141" y="5071"/>
                    <a:pt x="10241" y="5137"/>
                  </a:cubicBezTo>
                  <a:cubicBezTo>
                    <a:pt x="10241" y="5137"/>
                    <a:pt x="10274" y="5137"/>
                    <a:pt x="10241" y="5104"/>
                  </a:cubicBezTo>
                  <a:cubicBezTo>
                    <a:pt x="10041" y="4937"/>
                    <a:pt x="9841" y="4804"/>
                    <a:pt x="9674" y="4670"/>
                  </a:cubicBezTo>
                  <a:cubicBezTo>
                    <a:pt x="8440" y="3436"/>
                    <a:pt x="7172" y="2235"/>
                    <a:pt x="5504" y="1501"/>
                  </a:cubicBezTo>
                  <a:cubicBezTo>
                    <a:pt x="3836" y="834"/>
                    <a:pt x="2135" y="401"/>
                    <a:pt x="367" y="201"/>
                  </a:cubicBezTo>
                  <a:lnTo>
                    <a:pt x="167" y="1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5480317" y="2088085"/>
              <a:ext cx="52106" cy="333617"/>
            </a:xfrm>
            <a:custGeom>
              <a:avLst/>
              <a:gdLst/>
              <a:ahLst/>
              <a:cxnLst/>
              <a:rect l="l" t="t" r="r" b="b"/>
              <a:pathLst>
                <a:path w="2302" h="14739" extrusionOk="0">
                  <a:moveTo>
                    <a:pt x="967" y="837"/>
                  </a:moveTo>
                  <a:lnTo>
                    <a:pt x="967" y="837"/>
                  </a:lnTo>
                  <a:cubicBezTo>
                    <a:pt x="1468" y="2972"/>
                    <a:pt x="2102" y="5107"/>
                    <a:pt x="2102" y="7308"/>
                  </a:cubicBezTo>
                  <a:cubicBezTo>
                    <a:pt x="2102" y="9710"/>
                    <a:pt x="1067" y="12178"/>
                    <a:pt x="100" y="14347"/>
                  </a:cubicBezTo>
                  <a:cubicBezTo>
                    <a:pt x="234" y="12145"/>
                    <a:pt x="667" y="10010"/>
                    <a:pt x="901" y="7809"/>
                  </a:cubicBezTo>
                  <a:cubicBezTo>
                    <a:pt x="1067" y="5507"/>
                    <a:pt x="1101" y="3172"/>
                    <a:pt x="967" y="837"/>
                  </a:cubicBezTo>
                  <a:close/>
                  <a:moveTo>
                    <a:pt x="844" y="0"/>
                  </a:moveTo>
                  <a:cubicBezTo>
                    <a:pt x="810" y="0"/>
                    <a:pt x="780" y="29"/>
                    <a:pt x="801" y="70"/>
                  </a:cubicBezTo>
                  <a:cubicBezTo>
                    <a:pt x="834" y="270"/>
                    <a:pt x="867" y="503"/>
                    <a:pt x="934" y="704"/>
                  </a:cubicBezTo>
                  <a:cubicBezTo>
                    <a:pt x="934" y="3072"/>
                    <a:pt x="1001" y="5474"/>
                    <a:pt x="767" y="7809"/>
                  </a:cubicBezTo>
                  <a:cubicBezTo>
                    <a:pt x="567" y="10010"/>
                    <a:pt x="167" y="12212"/>
                    <a:pt x="67" y="14447"/>
                  </a:cubicBezTo>
                  <a:lnTo>
                    <a:pt x="33" y="14513"/>
                  </a:lnTo>
                  <a:cubicBezTo>
                    <a:pt x="0" y="14547"/>
                    <a:pt x="0" y="14580"/>
                    <a:pt x="33" y="14613"/>
                  </a:cubicBezTo>
                  <a:lnTo>
                    <a:pt x="33" y="14714"/>
                  </a:lnTo>
                  <a:cubicBezTo>
                    <a:pt x="33" y="14730"/>
                    <a:pt x="50" y="14739"/>
                    <a:pt x="67" y="14739"/>
                  </a:cubicBezTo>
                  <a:cubicBezTo>
                    <a:pt x="83" y="14739"/>
                    <a:pt x="100" y="14730"/>
                    <a:pt x="100" y="14714"/>
                  </a:cubicBezTo>
                  <a:cubicBezTo>
                    <a:pt x="67" y="14680"/>
                    <a:pt x="67" y="14647"/>
                    <a:pt x="100" y="14613"/>
                  </a:cubicBezTo>
                  <a:lnTo>
                    <a:pt x="133" y="14613"/>
                  </a:lnTo>
                  <a:cubicBezTo>
                    <a:pt x="1168" y="12512"/>
                    <a:pt x="2135" y="10010"/>
                    <a:pt x="2268" y="7675"/>
                  </a:cubicBezTo>
                  <a:cubicBezTo>
                    <a:pt x="2302" y="6474"/>
                    <a:pt x="2168" y="5307"/>
                    <a:pt x="1901" y="4173"/>
                  </a:cubicBezTo>
                  <a:cubicBezTo>
                    <a:pt x="1635" y="2772"/>
                    <a:pt x="1301" y="1404"/>
                    <a:pt x="901" y="36"/>
                  </a:cubicBezTo>
                  <a:cubicBezTo>
                    <a:pt x="888" y="11"/>
                    <a:pt x="865" y="0"/>
                    <a:pt x="8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5456889" y="2128919"/>
              <a:ext cx="37778" cy="294300"/>
            </a:xfrm>
            <a:custGeom>
              <a:avLst/>
              <a:gdLst/>
              <a:ahLst/>
              <a:cxnLst/>
              <a:rect l="l" t="t" r="r" b="b"/>
              <a:pathLst>
                <a:path w="1669" h="13002" extrusionOk="0">
                  <a:moveTo>
                    <a:pt x="1635" y="0"/>
                  </a:moveTo>
                  <a:cubicBezTo>
                    <a:pt x="835" y="1935"/>
                    <a:pt x="368" y="3970"/>
                    <a:pt x="201" y="6038"/>
                  </a:cubicBezTo>
                  <a:cubicBezTo>
                    <a:pt x="1" y="8440"/>
                    <a:pt x="935" y="10608"/>
                    <a:pt x="1002" y="12976"/>
                  </a:cubicBezTo>
                  <a:cubicBezTo>
                    <a:pt x="1018" y="12993"/>
                    <a:pt x="1035" y="13001"/>
                    <a:pt x="1048" y="13001"/>
                  </a:cubicBezTo>
                  <a:cubicBezTo>
                    <a:pt x="1060" y="13001"/>
                    <a:pt x="1068" y="12993"/>
                    <a:pt x="1068" y="12976"/>
                  </a:cubicBezTo>
                  <a:cubicBezTo>
                    <a:pt x="1002" y="10808"/>
                    <a:pt x="168" y="8707"/>
                    <a:pt x="301" y="6505"/>
                  </a:cubicBezTo>
                  <a:cubicBezTo>
                    <a:pt x="368" y="4303"/>
                    <a:pt x="835" y="2102"/>
                    <a:pt x="166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5433507" y="2442934"/>
              <a:ext cx="218971" cy="260031"/>
            </a:xfrm>
            <a:custGeom>
              <a:avLst/>
              <a:gdLst/>
              <a:ahLst/>
              <a:cxnLst/>
              <a:rect l="l" t="t" r="r" b="b"/>
              <a:pathLst>
                <a:path w="9674" h="11488" extrusionOk="0">
                  <a:moveTo>
                    <a:pt x="9073" y="1405"/>
                  </a:moveTo>
                  <a:lnTo>
                    <a:pt x="9073" y="1405"/>
                  </a:lnTo>
                  <a:cubicBezTo>
                    <a:pt x="8573" y="3140"/>
                    <a:pt x="8406" y="5008"/>
                    <a:pt x="7472" y="6575"/>
                  </a:cubicBezTo>
                  <a:cubicBezTo>
                    <a:pt x="6038" y="8877"/>
                    <a:pt x="3736" y="10511"/>
                    <a:pt x="1067" y="11145"/>
                  </a:cubicBezTo>
                  <a:lnTo>
                    <a:pt x="1101" y="11112"/>
                  </a:lnTo>
                  <a:cubicBezTo>
                    <a:pt x="4503" y="8844"/>
                    <a:pt x="7639" y="5274"/>
                    <a:pt x="9073" y="1405"/>
                  </a:cubicBezTo>
                  <a:close/>
                  <a:moveTo>
                    <a:pt x="9621" y="1"/>
                  </a:moveTo>
                  <a:cubicBezTo>
                    <a:pt x="9604" y="1"/>
                    <a:pt x="9586" y="12"/>
                    <a:pt x="9573" y="37"/>
                  </a:cubicBezTo>
                  <a:cubicBezTo>
                    <a:pt x="9507" y="204"/>
                    <a:pt x="9440" y="371"/>
                    <a:pt x="9373" y="538"/>
                  </a:cubicBezTo>
                  <a:cubicBezTo>
                    <a:pt x="9407" y="438"/>
                    <a:pt x="9440" y="337"/>
                    <a:pt x="9473" y="237"/>
                  </a:cubicBezTo>
                  <a:cubicBezTo>
                    <a:pt x="9473" y="237"/>
                    <a:pt x="9458" y="223"/>
                    <a:pt x="9449" y="223"/>
                  </a:cubicBezTo>
                  <a:cubicBezTo>
                    <a:pt x="9444" y="223"/>
                    <a:pt x="9440" y="226"/>
                    <a:pt x="9440" y="237"/>
                  </a:cubicBezTo>
                  <a:cubicBezTo>
                    <a:pt x="8439" y="2439"/>
                    <a:pt x="7439" y="4607"/>
                    <a:pt x="5937" y="6542"/>
                  </a:cubicBezTo>
                  <a:cubicBezTo>
                    <a:pt x="4603" y="8210"/>
                    <a:pt x="3002" y="9678"/>
                    <a:pt x="1267" y="10912"/>
                  </a:cubicBezTo>
                  <a:cubicBezTo>
                    <a:pt x="2502" y="9144"/>
                    <a:pt x="3602" y="7242"/>
                    <a:pt x="5003" y="5541"/>
                  </a:cubicBezTo>
                  <a:cubicBezTo>
                    <a:pt x="6471" y="3740"/>
                    <a:pt x="7972" y="1972"/>
                    <a:pt x="9440" y="204"/>
                  </a:cubicBezTo>
                  <a:lnTo>
                    <a:pt x="9407" y="171"/>
                  </a:lnTo>
                  <a:cubicBezTo>
                    <a:pt x="7705" y="1905"/>
                    <a:pt x="6204" y="3873"/>
                    <a:pt x="4670" y="5741"/>
                  </a:cubicBezTo>
                  <a:cubicBezTo>
                    <a:pt x="3302" y="7409"/>
                    <a:pt x="2235" y="9311"/>
                    <a:pt x="1001" y="11079"/>
                  </a:cubicBezTo>
                  <a:lnTo>
                    <a:pt x="834" y="11212"/>
                  </a:lnTo>
                  <a:cubicBezTo>
                    <a:pt x="600" y="11245"/>
                    <a:pt x="333" y="11279"/>
                    <a:pt x="100" y="11312"/>
                  </a:cubicBezTo>
                  <a:cubicBezTo>
                    <a:pt x="91" y="11309"/>
                    <a:pt x="83" y="11308"/>
                    <a:pt x="75" y="11308"/>
                  </a:cubicBezTo>
                  <a:cubicBezTo>
                    <a:pt x="1" y="11308"/>
                    <a:pt x="9" y="11445"/>
                    <a:pt x="100" y="11445"/>
                  </a:cubicBezTo>
                  <a:cubicBezTo>
                    <a:pt x="267" y="11445"/>
                    <a:pt x="434" y="11412"/>
                    <a:pt x="567" y="11379"/>
                  </a:cubicBezTo>
                  <a:cubicBezTo>
                    <a:pt x="567" y="11412"/>
                    <a:pt x="567" y="11412"/>
                    <a:pt x="634" y="11412"/>
                  </a:cubicBezTo>
                  <a:lnTo>
                    <a:pt x="700" y="11345"/>
                  </a:lnTo>
                  <a:lnTo>
                    <a:pt x="800" y="11345"/>
                  </a:lnTo>
                  <a:cubicBezTo>
                    <a:pt x="800" y="11379"/>
                    <a:pt x="800" y="11412"/>
                    <a:pt x="767" y="11412"/>
                  </a:cubicBezTo>
                  <a:cubicBezTo>
                    <a:pt x="767" y="11439"/>
                    <a:pt x="789" y="11488"/>
                    <a:pt x="833" y="11488"/>
                  </a:cubicBezTo>
                  <a:cubicBezTo>
                    <a:pt x="843" y="11488"/>
                    <a:pt x="854" y="11485"/>
                    <a:pt x="867" y="11479"/>
                  </a:cubicBezTo>
                  <a:cubicBezTo>
                    <a:pt x="901" y="11412"/>
                    <a:pt x="901" y="11379"/>
                    <a:pt x="934" y="11345"/>
                  </a:cubicBezTo>
                  <a:cubicBezTo>
                    <a:pt x="3402" y="10778"/>
                    <a:pt x="5604" y="9377"/>
                    <a:pt x="7105" y="7376"/>
                  </a:cubicBezTo>
                  <a:cubicBezTo>
                    <a:pt x="8706" y="5274"/>
                    <a:pt x="8873" y="2472"/>
                    <a:pt x="9673" y="71"/>
                  </a:cubicBezTo>
                  <a:cubicBezTo>
                    <a:pt x="9673" y="29"/>
                    <a:pt x="9648" y="1"/>
                    <a:pt x="96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5053715" y="3114990"/>
              <a:ext cx="395660" cy="579909"/>
            </a:xfrm>
            <a:custGeom>
              <a:avLst/>
              <a:gdLst/>
              <a:ahLst/>
              <a:cxnLst/>
              <a:rect l="l" t="t" r="r" b="b"/>
              <a:pathLst>
                <a:path w="17480" h="25620" extrusionOk="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cubicBezTo>
                    <a:pt x="1368" y="12510"/>
                    <a:pt x="2702" y="24852"/>
                    <a:pt x="2702" y="25619"/>
                  </a:cubicBezTo>
                  <a:lnTo>
                    <a:pt x="14777" y="25619"/>
                  </a:lnTo>
                  <a:cubicBezTo>
                    <a:pt x="14777" y="24852"/>
                    <a:pt x="16112" y="12510"/>
                    <a:pt x="16879" y="5238"/>
                  </a:cubicBezTo>
                  <a:cubicBezTo>
                    <a:pt x="17213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5053715" y="3114990"/>
              <a:ext cx="395660" cy="118562"/>
            </a:xfrm>
            <a:custGeom>
              <a:avLst/>
              <a:gdLst/>
              <a:ahLst/>
              <a:cxnLst/>
              <a:rect l="l" t="t" r="r" b="b"/>
              <a:pathLst>
                <a:path w="17480" h="5238" extrusionOk="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lnTo>
                    <a:pt x="16912" y="5238"/>
                  </a:lnTo>
                  <a:cubicBezTo>
                    <a:pt x="17246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5028794" y="3095365"/>
              <a:ext cx="445502" cy="86850"/>
            </a:xfrm>
            <a:custGeom>
              <a:avLst/>
              <a:gdLst/>
              <a:ahLst/>
              <a:cxnLst/>
              <a:rect l="l" t="t" r="r" b="b"/>
              <a:pathLst>
                <a:path w="19682" h="3837" extrusionOk="0">
                  <a:moveTo>
                    <a:pt x="0" y="1"/>
                  </a:moveTo>
                  <a:lnTo>
                    <a:pt x="0" y="3837"/>
                  </a:lnTo>
                  <a:lnTo>
                    <a:pt x="19681" y="3837"/>
                  </a:lnTo>
                  <a:lnTo>
                    <a:pt x="196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752118" y="682248"/>
              <a:ext cx="619158" cy="618411"/>
            </a:xfrm>
            <a:custGeom>
              <a:avLst/>
              <a:gdLst/>
              <a:ahLst/>
              <a:cxnLst/>
              <a:rect l="l" t="t" r="r" b="b"/>
              <a:pathLst>
                <a:path w="27354" h="27321" extrusionOk="0">
                  <a:moveTo>
                    <a:pt x="13677" y="1"/>
                  </a:moveTo>
                  <a:cubicBezTo>
                    <a:pt x="6138" y="1"/>
                    <a:pt x="1" y="6105"/>
                    <a:pt x="1" y="13644"/>
                  </a:cubicBezTo>
                  <a:cubicBezTo>
                    <a:pt x="1" y="21216"/>
                    <a:pt x="6138" y="27320"/>
                    <a:pt x="13677" y="27320"/>
                  </a:cubicBezTo>
                  <a:cubicBezTo>
                    <a:pt x="21216" y="27320"/>
                    <a:pt x="27353" y="21216"/>
                    <a:pt x="27353" y="13644"/>
                  </a:cubicBezTo>
                  <a:cubicBezTo>
                    <a:pt x="27353" y="6105"/>
                    <a:pt x="21216" y="1"/>
                    <a:pt x="13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751371" y="702823"/>
              <a:ext cx="648606" cy="590841"/>
            </a:xfrm>
            <a:custGeom>
              <a:avLst/>
              <a:gdLst/>
              <a:ahLst/>
              <a:cxnLst/>
              <a:rect l="l" t="t" r="r" b="b"/>
              <a:pathLst>
                <a:path w="28655" h="26103" extrusionOk="0">
                  <a:moveTo>
                    <a:pt x="14340" y="1"/>
                  </a:moveTo>
                  <a:cubicBezTo>
                    <a:pt x="11000" y="1"/>
                    <a:pt x="7656" y="1277"/>
                    <a:pt x="5104" y="3829"/>
                  </a:cubicBezTo>
                  <a:cubicBezTo>
                    <a:pt x="0" y="8932"/>
                    <a:pt x="0" y="17172"/>
                    <a:pt x="5104" y="22275"/>
                  </a:cubicBezTo>
                  <a:cubicBezTo>
                    <a:pt x="7656" y="24827"/>
                    <a:pt x="11000" y="26103"/>
                    <a:pt x="14340" y="26103"/>
                  </a:cubicBezTo>
                  <a:cubicBezTo>
                    <a:pt x="17680" y="26103"/>
                    <a:pt x="21015" y="24827"/>
                    <a:pt x="23550" y="22275"/>
                  </a:cubicBezTo>
                  <a:cubicBezTo>
                    <a:pt x="28654" y="17172"/>
                    <a:pt x="28654" y="8932"/>
                    <a:pt x="23550" y="3829"/>
                  </a:cubicBezTo>
                  <a:cubicBezTo>
                    <a:pt x="21015" y="1277"/>
                    <a:pt x="17680" y="1"/>
                    <a:pt x="14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761941" y="721542"/>
              <a:ext cx="627465" cy="553426"/>
            </a:xfrm>
            <a:custGeom>
              <a:avLst/>
              <a:gdLst/>
              <a:ahLst/>
              <a:cxnLst/>
              <a:rect l="l" t="t" r="r" b="b"/>
              <a:pathLst>
                <a:path w="27721" h="24450" extrusionOk="0">
                  <a:moveTo>
                    <a:pt x="13859" y="0"/>
                  </a:moveTo>
                  <a:cubicBezTo>
                    <a:pt x="12330" y="0"/>
                    <a:pt x="10776" y="290"/>
                    <a:pt x="9274" y="900"/>
                  </a:cubicBezTo>
                  <a:cubicBezTo>
                    <a:pt x="3002" y="3435"/>
                    <a:pt x="0" y="10574"/>
                    <a:pt x="2535" y="16812"/>
                  </a:cubicBezTo>
                  <a:cubicBezTo>
                    <a:pt x="4460" y="21573"/>
                    <a:pt x="9038" y="24450"/>
                    <a:pt x="13861" y="24450"/>
                  </a:cubicBezTo>
                  <a:cubicBezTo>
                    <a:pt x="15391" y="24450"/>
                    <a:pt x="16945" y="24160"/>
                    <a:pt x="18447" y="23550"/>
                  </a:cubicBezTo>
                  <a:cubicBezTo>
                    <a:pt x="24718" y="21015"/>
                    <a:pt x="27720" y="13876"/>
                    <a:pt x="25185" y="7638"/>
                  </a:cubicBezTo>
                  <a:cubicBezTo>
                    <a:pt x="23260" y="2877"/>
                    <a:pt x="18682" y="0"/>
                    <a:pt x="138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6072267" y="741914"/>
              <a:ext cx="7560" cy="41535"/>
            </a:xfrm>
            <a:custGeom>
              <a:avLst/>
              <a:gdLst/>
              <a:ahLst/>
              <a:cxnLst/>
              <a:rect l="l" t="t" r="r" b="b"/>
              <a:pathLst>
                <a:path w="33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334" y="183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944651" y="774373"/>
              <a:ext cx="27207" cy="40041"/>
            </a:xfrm>
            <a:custGeom>
              <a:avLst/>
              <a:gdLst/>
              <a:ahLst/>
              <a:cxnLst/>
              <a:rect l="l" t="t" r="r" b="b"/>
              <a:pathLst>
                <a:path w="1202" h="1769" extrusionOk="0">
                  <a:moveTo>
                    <a:pt x="268" y="0"/>
                  </a:moveTo>
                  <a:lnTo>
                    <a:pt x="1" y="167"/>
                  </a:lnTo>
                  <a:lnTo>
                    <a:pt x="901" y="1768"/>
                  </a:lnTo>
                  <a:lnTo>
                    <a:pt x="1202" y="160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5851780" y="866497"/>
              <a:ext cx="40041" cy="27185"/>
            </a:xfrm>
            <a:custGeom>
              <a:avLst/>
              <a:gdLst/>
              <a:ahLst/>
              <a:cxnLst/>
              <a:rect l="l" t="t" r="r" b="b"/>
              <a:pathLst>
                <a:path w="1769" h="1201" extrusionOk="0">
                  <a:moveTo>
                    <a:pt x="168" y="0"/>
                  </a:moveTo>
                  <a:lnTo>
                    <a:pt x="1" y="300"/>
                  </a:lnTo>
                  <a:lnTo>
                    <a:pt x="1602" y="1201"/>
                  </a:lnTo>
                  <a:lnTo>
                    <a:pt x="1769" y="9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5819321" y="994837"/>
              <a:ext cx="41558" cy="6836"/>
            </a:xfrm>
            <a:custGeom>
              <a:avLst/>
              <a:gdLst/>
              <a:ahLst/>
              <a:cxnLst/>
              <a:rect l="l" t="t" r="r" b="b"/>
              <a:pathLst>
                <a:path w="1836" h="302" extrusionOk="0">
                  <a:moveTo>
                    <a:pt x="0" y="1"/>
                  </a:moveTo>
                  <a:lnTo>
                    <a:pt x="0" y="301"/>
                  </a:lnTo>
                  <a:lnTo>
                    <a:pt x="1835" y="301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5857823" y="1106586"/>
              <a:ext cx="40041" cy="27207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602" y="1"/>
                  </a:moveTo>
                  <a:lnTo>
                    <a:pt x="1" y="935"/>
                  </a:lnTo>
                  <a:lnTo>
                    <a:pt x="134" y="1202"/>
                  </a:lnTo>
                  <a:lnTo>
                    <a:pt x="1769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5944651" y="1182844"/>
              <a:ext cx="27207" cy="40041"/>
            </a:xfrm>
            <a:custGeom>
              <a:avLst/>
              <a:gdLst/>
              <a:ahLst/>
              <a:cxnLst/>
              <a:rect l="l" t="t" r="r" b="b"/>
              <a:pathLst>
                <a:path w="1202" h="1769" extrusionOk="0">
                  <a:moveTo>
                    <a:pt x="901" y="1"/>
                  </a:moveTo>
                  <a:lnTo>
                    <a:pt x="1" y="1602"/>
                  </a:lnTo>
                  <a:lnTo>
                    <a:pt x="268" y="1769"/>
                  </a:lnTo>
                  <a:lnTo>
                    <a:pt x="1202" y="16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6072267" y="1213061"/>
              <a:ext cx="7560" cy="42305"/>
            </a:xfrm>
            <a:custGeom>
              <a:avLst/>
              <a:gdLst/>
              <a:ahLst/>
              <a:cxnLst/>
              <a:rect l="l" t="t" r="r" b="b"/>
              <a:pathLst>
                <a:path w="334" h="1869" extrusionOk="0">
                  <a:moveTo>
                    <a:pt x="0" y="0"/>
                  </a:moveTo>
                  <a:lnTo>
                    <a:pt x="0" y="1868"/>
                  </a:lnTo>
                  <a:lnTo>
                    <a:pt x="334" y="18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180236" y="1182844"/>
              <a:ext cx="27185" cy="40041"/>
            </a:xfrm>
            <a:custGeom>
              <a:avLst/>
              <a:gdLst/>
              <a:ahLst/>
              <a:cxnLst/>
              <a:rect l="l" t="t" r="r" b="b"/>
              <a:pathLst>
                <a:path w="1201" h="1769" extrusionOk="0">
                  <a:moveTo>
                    <a:pt x="267" y="1"/>
                  </a:moveTo>
                  <a:lnTo>
                    <a:pt x="0" y="134"/>
                  </a:lnTo>
                  <a:lnTo>
                    <a:pt x="934" y="1769"/>
                  </a:lnTo>
                  <a:lnTo>
                    <a:pt x="1201" y="16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260251" y="1102806"/>
              <a:ext cx="39294" cy="27207"/>
            </a:xfrm>
            <a:custGeom>
              <a:avLst/>
              <a:gdLst/>
              <a:ahLst/>
              <a:cxnLst/>
              <a:rect l="l" t="t" r="r" b="b"/>
              <a:pathLst>
                <a:path w="1736" h="1202" extrusionOk="0">
                  <a:moveTo>
                    <a:pt x="134" y="1"/>
                  </a:moveTo>
                  <a:lnTo>
                    <a:pt x="1" y="268"/>
                  </a:lnTo>
                  <a:lnTo>
                    <a:pt x="1602" y="1202"/>
                  </a:lnTo>
                  <a:lnTo>
                    <a:pt x="1736" y="93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290468" y="994837"/>
              <a:ext cx="42305" cy="6836"/>
            </a:xfrm>
            <a:custGeom>
              <a:avLst/>
              <a:gdLst/>
              <a:ahLst/>
              <a:cxnLst/>
              <a:rect l="l" t="t" r="r" b="b"/>
              <a:pathLst>
                <a:path w="1869" h="302" extrusionOk="0">
                  <a:moveTo>
                    <a:pt x="0" y="1"/>
                  </a:moveTo>
                  <a:lnTo>
                    <a:pt x="0" y="301"/>
                  </a:lnTo>
                  <a:lnTo>
                    <a:pt x="1868" y="3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6267811" y="870254"/>
              <a:ext cx="40041" cy="27207"/>
            </a:xfrm>
            <a:custGeom>
              <a:avLst/>
              <a:gdLst/>
              <a:ahLst/>
              <a:cxnLst/>
              <a:rect l="l" t="t" r="r" b="b"/>
              <a:pathLst>
                <a:path w="1769" h="1202" extrusionOk="0">
                  <a:moveTo>
                    <a:pt x="1602" y="1"/>
                  </a:moveTo>
                  <a:lnTo>
                    <a:pt x="1" y="901"/>
                  </a:lnTo>
                  <a:lnTo>
                    <a:pt x="134" y="1202"/>
                  </a:lnTo>
                  <a:lnTo>
                    <a:pt x="1768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180236" y="774373"/>
              <a:ext cx="27185" cy="40041"/>
            </a:xfrm>
            <a:custGeom>
              <a:avLst/>
              <a:gdLst/>
              <a:ahLst/>
              <a:cxnLst/>
              <a:rect l="l" t="t" r="r" b="b"/>
              <a:pathLst>
                <a:path w="1201" h="1769" extrusionOk="0">
                  <a:moveTo>
                    <a:pt x="934" y="0"/>
                  </a:moveTo>
                  <a:lnTo>
                    <a:pt x="0" y="1602"/>
                  </a:lnTo>
                  <a:lnTo>
                    <a:pt x="267" y="1768"/>
                  </a:lnTo>
                  <a:lnTo>
                    <a:pt x="1201" y="16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995240" y="909526"/>
              <a:ext cx="127616" cy="241629"/>
            </a:xfrm>
            <a:custGeom>
              <a:avLst/>
              <a:gdLst/>
              <a:ahLst/>
              <a:cxnLst/>
              <a:rect l="l" t="t" r="r" b="b"/>
              <a:pathLst>
                <a:path w="5638" h="10675" extrusionOk="0">
                  <a:moveTo>
                    <a:pt x="5371" y="0"/>
                  </a:moveTo>
                  <a:lnTo>
                    <a:pt x="1" y="10541"/>
                  </a:lnTo>
                  <a:lnTo>
                    <a:pt x="301" y="10675"/>
                  </a:lnTo>
                  <a:lnTo>
                    <a:pt x="5638" y="134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6052620" y="903483"/>
              <a:ext cx="61182" cy="259759"/>
            </a:xfrm>
            <a:custGeom>
              <a:avLst/>
              <a:gdLst/>
              <a:ahLst/>
              <a:cxnLst/>
              <a:rect l="l" t="t" r="r" b="b"/>
              <a:pathLst>
                <a:path w="2703" h="11476" extrusionOk="0">
                  <a:moveTo>
                    <a:pt x="401" y="1"/>
                  </a:moveTo>
                  <a:lnTo>
                    <a:pt x="1" y="67"/>
                  </a:lnTo>
                  <a:lnTo>
                    <a:pt x="2269" y="11475"/>
                  </a:lnTo>
                  <a:lnTo>
                    <a:pt x="2703" y="11409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268233" y="788723"/>
              <a:ext cx="261276" cy="324676"/>
            </a:xfrm>
            <a:custGeom>
              <a:avLst/>
              <a:gdLst/>
              <a:ahLst/>
              <a:cxnLst/>
              <a:rect l="l" t="t" r="r" b="b"/>
              <a:pathLst>
                <a:path w="11543" h="14344" extrusionOk="0">
                  <a:moveTo>
                    <a:pt x="1302" y="14144"/>
                  </a:moveTo>
                  <a:cubicBezTo>
                    <a:pt x="935" y="13944"/>
                    <a:pt x="635" y="13610"/>
                    <a:pt x="168" y="13643"/>
                  </a:cubicBezTo>
                  <a:cubicBezTo>
                    <a:pt x="1" y="13643"/>
                    <a:pt x="34" y="13543"/>
                    <a:pt x="34" y="13443"/>
                  </a:cubicBezTo>
                  <a:lnTo>
                    <a:pt x="34" y="8173"/>
                  </a:lnTo>
                  <a:cubicBezTo>
                    <a:pt x="34" y="8039"/>
                    <a:pt x="34" y="7939"/>
                    <a:pt x="201" y="7873"/>
                  </a:cubicBezTo>
                  <a:cubicBezTo>
                    <a:pt x="1535" y="7205"/>
                    <a:pt x="2102" y="5871"/>
                    <a:pt x="2936" y="4737"/>
                  </a:cubicBezTo>
                  <a:cubicBezTo>
                    <a:pt x="3770" y="3603"/>
                    <a:pt x="4104" y="2168"/>
                    <a:pt x="3904" y="767"/>
                  </a:cubicBezTo>
                  <a:cubicBezTo>
                    <a:pt x="3837" y="367"/>
                    <a:pt x="4004" y="200"/>
                    <a:pt x="4371" y="100"/>
                  </a:cubicBezTo>
                  <a:cubicBezTo>
                    <a:pt x="4737" y="0"/>
                    <a:pt x="5138" y="100"/>
                    <a:pt x="5371" y="434"/>
                  </a:cubicBezTo>
                  <a:cubicBezTo>
                    <a:pt x="5738" y="1134"/>
                    <a:pt x="6005" y="1935"/>
                    <a:pt x="6138" y="2736"/>
                  </a:cubicBezTo>
                  <a:cubicBezTo>
                    <a:pt x="6205" y="3403"/>
                    <a:pt x="5972" y="4036"/>
                    <a:pt x="5905" y="4704"/>
                  </a:cubicBezTo>
                  <a:cubicBezTo>
                    <a:pt x="5838" y="5171"/>
                    <a:pt x="5705" y="5638"/>
                    <a:pt x="5638" y="6138"/>
                  </a:cubicBezTo>
                  <a:cubicBezTo>
                    <a:pt x="5738" y="6205"/>
                    <a:pt x="5872" y="6171"/>
                    <a:pt x="6005" y="6171"/>
                  </a:cubicBezTo>
                  <a:lnTo>
                    <a:pt x="10442" y="6171"/>
                  </a:lnTo>
                  <a:cubicBezTo>
                    <a:pt x="11075" y="6171"/>
                    <a:pt x="11376" y="6372"/>
                    <a:pt x="11442" y="6772"/>
                  </a:cubicBezTo>
                  <a:cubicBezTo>
                    <a:pt x="11542" y="7306"/>
                    <a:pt x="11275" y="7806"/>
                    <a:pt x="10808" y="8039"/>
                  </a:cubicBezTo>
                  <a:cubicBezTo>
                    <a:pt x="10708" y="8106"/>
                    <a:pt x="10508" y="8039"/>
                    <a:pt x="10475" y="8240"/>
                  </a:cubicBezTo>
                  <a:cubicBezTo>
                    <a:pt x="10475" y="8406"/>
                    <a:pt x="10675" y="8406"/>
                    <a:pt x="10775" y="8473"/>
                  </a:cubicBezTo>
                  <a:cubicBezTo>
                    <a:pt x="11309" y="8840"/>
                    <a:pt x="11209" y="9574"/>
                    <a:pt x="10608" y="10007"/>
                  </a:cubicBezTo>
                  <a:cubicBezTo>
                    <a:pt x="10442" y="10141"/>
                    <a:pt x="10175" y="10074"/>
                    <a:pt x="10141" y="10308"/>
                  </a:cubicBezTo>
                  <a:cubicBezTo>
                    <a:pt x="10141" y="10508"/>
                    <a:pt x="10408" y="10474"/>
                    <a:pt x="10542" y="10575"/>
                  </a:cubicBezTo>
                  <a:cubicBezTo>
                    <a:pt x="10975" y="11008"/>
                    <a:pt x="10775" y="11809"/>
                    <a:pt x="10141" y="12142"/>
                  </a:cubicBezTo>
                  <a:cubicBezTo>
                    <a:pt x="10041" y="12176"/>
                    <a:pt x="9941" y="12209"/>
                    <a:pt x="9874" y="12242"/>
                  </a:cubicBezTo>
                  <a:cubicBezTo>
                    <a:pt x="9808" y="12276"/>
                    <a:pt x="9708" y="12342"/>
                    <a:pt x="9874" y="12443"/>
                  </a:cubicBezTo>
                  <a:cubicBezTo>
                    <a:pt x="10508" y="12910"/>
                    <a:pt x="10508" y="13543"/>
                    <a:pt x="9874" y="14010"/>
                  </a:cubicBezTo>
                  <a:lnTo>
                    <a:pt x="9674" y="14144"/>
                  </a:lnTo>
                  <a:cubicBezTo>
                    <a:pt x="9441" y="14277"/>
                    <a:pt x="9174" y="14344"/>
                    <a:pt x="8907" y="14311"/>
                  </a:cubicBezTo>
                  <a:lnTo>
                    <a:pt x="1902" y="14311"/>
                  </a:lnTo>
                  <a:cubicBezTo>
                    <a:pt x="1702" y="14344"/>
                    <a:pt x="1468" y="14277"/>
                    <a:pt x="1302" y="141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148177" y="956335"/>
              <a:ext cx="106498" cy="167635"/>
            </a:xfrm>
            <a:custGeom>
              <a:avLst/>
              <a:gdLst/>
              <a:ahLst/>
              <a:cxnLst/>
              <a:rect l="l" t="t" r="r" b="b"/>
              <a:pathLst>
                <a:path w="4705" h="7406" extrusionOk="0">
                  <a:moveTo>
                    <a:pt x="34" y="3670"/>
                  </a:moveTo>
                  <a:lnTo>
                    <a:pt x="34" y="334"/>
                  </a:lnTo>
                  <a:cubicBezTo>
                    <a:pt x="34" y="101"/>
                    <a:pt x="34" y="1"/>
                    <a:pt x="335" y="1"/>
                  </a:cubicBezTo>
                  <a:cubicBezTo>
                    <a:pt x="1669" y="1"/>
                    <a:pt x="3036" y="1"/>
                    <a:pt x="4371" y="1"/>
                  </a:cubicBezTo>
                  <a:cubicBezTo>
                    <a:pt x="4638" y="1"/>
                    <a:pt x="4704" y="67"/>
                    <a:pt x="4704" y="301"/>
                  </a:cubicBezTo>
                  <a:lnTo>
                    <a:pt x="4704" y="7039"/>
                  </a:lnTo>
                  <a:cubicBezTo>
                    <a:pt x="4704" y="7306"/>
                    <a:pt x="4604" y="7406"/>
                    <a:pt x="4337" y="7406"/>
                  </a:cubicBezTo>
                  <a:lnTo>
                    <a:pt x="401" y="7406"/>
                  </a:lnTo>
                  <a:cubicBezTo>
                    <a:pt x="68" y="7406"/>
                    <a:pt x="1" y="7272"/>
                    <a:pt x="1" y="6972"/>
                  </a:cubicBezTo>
                  <a:cubicBezTo>
                    <a:pt x="34" y="5871"/>
                    <a:pt x="34" y="4771"/>
                    <a:pt x="34" y="3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8041399" y="1838218"/>
              <a:ext cx="119309" cy="113288"/>
            </a:xfrm>
            <a:custGeom>
              <a:avLst/>
              <a:gdLst/>
              <a:ahLst/>
              <a:cxnLst/>
              <a:rect l="l" t="t" r="r" b="b"/>
              <a:pathLst>
                <a:path w="5271" h="5005" extrusionOk="0">
                  <a:moveTo>
                    <a:pt x="2636" y="1"/>
                  </a:moveTo>
                  <a:lnTo>
                    <a:pt x="1835" y="1635"/>
                  </a:lnTo>
                  <a:lnTo>
                    <a:pt x="0" y="1902"/>
                  </a:lnTo>
                  <a:lnTo>
                    <a:pt x="1335" y="3203"/>
                  </a:lnTo>
                  <a:lnTo>
                    <a:pt x="1001" y="5004"/>
                  </a:lnTo>
                  <a:lnTo>
                    <a:pt x="2636" y="4137"/>
                  </a:lnTo>
                  <a:lnTo>
                    <a:pt x="4270" y="5004"/>
                  </a:lnTo>
                  <a:lnTo>
                    <a:pt x="3937" y="3203"/>
                  </a:lnTo>
                  <a:lnTo>
                    <a:pt x="5271" y="1902"/>
                  </a:lnTo>
                  <a:lnTo>
                    <a:pt x="3436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143553" y="1632850"/>
              <a:ext cx="118562" cy="112519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8355505" y="1647201"/>
              <a:ext cx="74016" cy="69489"/>
            </a:xfrm>
            <a:custGeom>
              <a:avLst/>
              <a:gdLst/>
              <a:ahLst/>
              <a:cxnLst/>
              <a:rect l="l" t="t" r="r" b="b"/>
              <a:pathLst>
                <a:path w="3270" h="3070" extrusionOk="0">
                  <a:moveTo>
                    <a:pt x="1635" y="0"/>
                  </a:moveTo>
                  <a:lnTo>
                    <a:pt x="1134" y="1001"/>
                  </a:lnTo>
                  <a:lnTo>
                    <a:pt x="0" y="1168"/>
                  </a:lnTo>
                  <a:lnTo>
                    <a:pt x="834" y="1969"/>
                  </a:lnTo>
                  <a:lnTo>
                    <a:pt x="634" y="3069"/>
                  </a:lnTo>
                  <a:lnTo>
                    <a:pt x="634" y="3069"/>
                  </a:lnTo>
                  <a:lnTo>
                    <a:pt x="1635" y="2536"/>
                  </a:lnTo>
                  <a:lnTo>
                    <a:pt x="2635" y="3069"/>
                  </a:lnTo>
                  <a:lnTo>
                    <a:pt x="2635" y="3069"/>
                  </a:lnTo>
                  <a:lnTo>
                    <a:pt x="2435" y="1969"/>
                  </a:lnTo>
                  <a:lnTo>
                    <a:pt x="3269" y="1168"/>
                  </a:lnTo>
                  <a:lnTo>
                    <a:pt x="2135" y="10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5576198" y="1454667"/>
              <a:ext cx="74016" cy="7023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258084" y="1450887"/>
              <a:ext cx="45338" cy="43052"/>
            </a:xfrm>
            <a:custGeom>
              <a:avLst/>
              <a:gdLst/>
              <a:ahLst/>
              <a:cxnLst/>
              <a:rect l="l" t="t" r="r" b="b"/>
              <a:pathLst>
                <a:path w="2003" h="1902" extrusionOk="0">
                  <a:moveTo>
                    <a:pt x="1002" y="1"/>
                  </a:moveTo>
                  <a:lnTo>
                    <a:pt x="701" y="634"/>
                  </a:lnTo>
                  <a:lnTo>
                    <a:pt x="1" y="734"/>
                  </a:lnTo>
                  <a:lnTo>
                    <a:pt x="501" y="1235"/>
                  </a:lnTo>
                  <a:lnTo>
                    <a:pt x="368" y="1902"/>
                  </a:lnTo>
                  <a:lnTo>
                    <a:pt x="1002" y="1602"/>
                  </a:lnTo>
                  <a:lnTo>
                    <a:pt x="1635" y="1902"/>
                  </a:lnTo>
                  <a:lnTo>
                    <a:pt x="1502" y="1235"/>
                  </a:lnTo>
                  <a:lnTo>
                    <a:pt x="2002" y="734"/>
                  </a:lnTo>
                  <a:lnTo>
                    <a:pt x="1302" y="634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5357997" y="1043163"/>
              <a:ext cx="45315" cy="4382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7536276" y="2399226"/>
              <a:ext cx="783760" cy="1294903"/>
            </a:xfrm>
            <a:custGeom>
              <a:avLst/>
              <a:gdLst/>
              <a:ahLst/>
              <a:cxnLst/>
              <a:rect l="l" t="t" r="r" b="b"/>
              <a:pathLst>
                <a:path w="34626" h="57208" extrusionOk="0">
                  <a:moveTo>
                    <a:pt x="31456" y="2769"/>
                  </a:moveTo>
                  <a:lnTo>
                    <a:pt x="31490" y="17646"/>
                  </a:lnTo>
                  <a:lnTo>
                    <a:pt x="3169" y="17646"/>
                  </a:lnTo>
                  <a:lnTo>
                    <a:pt x="3169" y="2769"/>
                  </a:lnTo>
                  <a:close/>
                  <a:moveTo>
                    <a:pt x="31456" y="21215"/>
                  </a:moveTo>
                  <a:lnTo>
                    <a:pt x="31490" y="36093"/>
                  </a:lnTo>
                  <a:lnTo>
                    <a:pt x="3169" y="36093"/>
                  </a:lnTo>
                  <a:lnTo>
                    <a:pt x="3169" y="21215"/>
                  </a:lnTo>
                  <a:close/>
                  <a:moveTo>
                    <a:pt x="1" y="0"/>
                  </a:moveTo>
                  <a:lnTo>
                    <a:pt x="1" y="57208"/>
                  </a:lnTo>
                  <a:lnTo>
                    <a:pt x="34625" y="57208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8320013" y="2398456"/>
              <a:ext cx="312612" cy="1295673"/>
            </a:xfrm>
            <a:custGeom>
              <a:avLst/>
              <a:gdLst/>
              <a:ahLst/>
              <a:cxnLst/>
              <a:rect l="l" t="t" r="r" b="b"/>
              <a:pathLst>
                <a:path w="13811" h="57242" extrusionOk="0">
                  <a:moveTo>
                    <a:pt x="0" y="1"/>
                  </a:moveTo>
                  <a:lnTo>
                    <a:pt x="0" y="57242"/>
                  </a:lnTo>
                  <a:lnTo>
                    <a:pt x="13810" y="57242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7608007" y="2461133"/>
              <a:ext cx="151790" cy="337533"/>
            </a:xfrm>
            <a:custGeom>
              <a:avLst/>
              <a:gdLst/>
              <a:ahLst/>
              <a:cxnLst/>
              <a:rect l="l" t="t" r="r" b="b"/>
              <a:pathLst>
                <a:path w="6706" h="14912" extrusionOk="0">
                  <a:moveTo>
                    <a:pt x="0" y="1"/>
                  </a:moveTo>
                  <a:lnTo>
                    <a:pt x="0" y="14911"/>
                  </a:lnTo>
                  <a:lnTo>
                    <a:pt x="6705" y="14911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7607260" y="3287152"/>
              <a:ext cx="646320" cy="330720"/>
            </a:xfrm>
            <a:custGeom>
              <a:avLst/>
              <a:gdLst/>
              <a:ahLst/>
              <a:cxnLst/>
              <a:rect l="l" t="t" r="r" b="b"/>
              <a:pathLst>
                <a:path w="28554" h="14611" extrusionOk="0">
                  <a:moveTo>
                    <a:pt x="28120" y="401"/>
                  </a:moveTo>
                  <a:lnTo>
                    <a:pt x="28120" y="14210"/>
                  </a:lnTo>
                  <a:lnTo>
                    <a:pt x="400" y="14210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14611"/>
                  </a:lnTo>
                  <a:lnTo>
                    <a:pt x="28554" y="14611"/>
                  </a:lnTo>
                  <a:lnTo>
                    <a:pt x="285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7839812" y="3382287"/>
              <a:ext cx="126869" cy="63446"/>
            </a:xfrm>
            <a:custGeom>
              <a:avLst/>
              <a:gdLst/>
              <a:ahLst/>
              <a:cxnLst/>
              <a:rect l="l" t="t" r="r" b="b"/>
              <a:pathLst>
                <a:path w="5605" h="2803" extrusionOk="0">
                  <a:moveTo>
                    <a:pt x="0" y="0"/>
                  </a:moveTo>
                  <a:lnTo>
                    <a:pt x="0" y="2802"/>
                  </a:lnTo>
                  <a:lnTo>
                    <a:pt x="5604" y="2802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873017" y="3382287"/>
              <a:ext cx="135946" cy="63446"/>
            </a:xfrm>
            <a:custGeom>
              <a:avLst/>
              <a:gdLst/>
              <a:ahLst/>
              <a:cxnLst/>
              <a:rect l="l" t="t" r="r" b="b"/>
              <a:pathLst>
                <a:path w="6006" h="2803" extrusionOk="0">
                  <a:moveTo>
                    <a:pt x="5571" y="401"/>
                  </a:moveTo>
                  <a:lnTo>
                    <a:pt x="5571" y="2402"/>
                  </a:lnTo>
                  <a:lnTo>
                    <a:pt x="401" y="2402"/>
                  </a:lnTo>
                  <a:lnTo>
                    <a:pt x="401" y="401"/>
                  </a:lnTo>
                  <a:close/>
                  <a:moveTo>
                    <a:pt x="1" y="0"/>
                  </a:moveTo>
                  <a:lnTo>
                    <a:pt x="1" y="2802"/>
                  </a:lnTo>
                  <a:lnTo>
                    <a:pt x="6005" y="2802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7608007" y="2879428"/>
              <a:ext cx="151790" cy="336764"/>
            </a:xfrm>
            <a:custGeom>
              <a:avLst/>
              <a:gdLst/>
              <a:ahLst/>
              <a:cxnLst/>
              <a:rect l="l" t="t" r="r" b="b"/>
              <a:pathLst>
                <a:path w="6706" h="14878" extrusionOk="0">
                  <a:moveTo>
                    <a:pt x="0" y="0"/>
                  </a:moveTo>
                  <a:lnTo>
                    <a:pt x="0" y="14878"/>
                  </a:lnTo>
                  <a:lnTo>
                    <a:pt x="6705" y="14878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586022" y="4039924"/>
              <a:ext cx="2206980" cy="348851"/>
            </a:xfrm>
            <a:custGeom>
              <a:avLst/>
              <a:gdLst/>
              <a:ahLst/>
              <a:cxnLst/>
              <a:rect l="l" t="t" r="r" b="b"/>
              <a:pathLst>
                <a:path w="97503" h="15412" extrusionOk="0">
                  <a:moveTo>
                    <a:pt x="48735" y="0"/>
                  </a:moveTo>
                  <a:cubicBezTo>
                    <a:pt x="21816" y="0"/>
                    <a:pt x="0" y="3436"/>
                    <a:pt x="0" y="7706"/>
                  </a:cubicBezTo>
                  <a:cubicBezTo>
                    <a:pt x="0" y="11942"/>
                    <a:pt x="21816" y="15411"/>
                    <a:pt x="48735" y="15411"/>
                  </a:cubicBezTo>
                  <a:cubicBezTo>
                    <a:pt x="75654" y="15411"/>
                    <a:pt x="97503" y="11942"/>
                    <a:pt x="97503" y="7706"/>
                  </a:cubicBezTo>
                  <a:cubicBezTo>
                    <a:pt x="97503" y="3436"/>
                    <a:pt x="75654" y="0"/>
                    <a:pt x="48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587094" y="4135806"/>
              <a:ext cx="2062026" cy="325446"/>
            </a:xfrm>
            <a:custGeom>
              <a:avLst/>
              <a:gdLst/>
              <a:ahLst/>
              <a:cxnLst/>
              <a:rect l="l" t="t" r="r" b="b"/>
              <a:pathLst>
                <a:path w="91099" h="14378" extrusionOk="0">
                  <a:moveTo>
                    <a:pt x="45533" y="1"/>
                  </a:moveTo>
                  <a:cubicBezTo>
                    <a:pt x="20382" y="1"/>
                    <a:pt x="1" y="3203"/>
                    <a:pt x="1" y="7206"/>
                  </a:cubicBezTo>
                  <a:cubicBezTo>
                    <a:pt x="1" y="11175"/>
                    <a:pt x="20382" y="14378"/>
                    <a:pt x="45533" y="14378"/>
                  </a:cubicBezTo>
                  <a:cubicBezTo>
                    <a:pt x="70718" y="14378"/>
                    <a:pt x="91099" y="11175"/>
                    <a:pt x="91099" y="7206"/>
                  </a:cubicBezTo>
                  <a:cubicBezTo>
                    <a:pt x="91099" y="3203"/>
                    <a:pt x="70718" y="1"/>
                    <a:pt x="4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874112" y="4135806"/>
              <a:ext cx="2062026" cy="325446"/>
            </a:xfrm>
            <a:custGeom>
              <a:avLst/>
              <a:gdLst/>
              <a:ahLst/>
              <a:cxnLst/>
              <a:rect l="l" t="t" r="r" b="b"/>
              <a:pathLst>
                <a:path w="91099" h="14378" extrusionOk="0">
                  <a:moveTo>
                    <a:pt x="45566" y="1"/>
                  </a:moveTo>
                  <a:cubicBezTo>
                    <a:pt x="20382" y="1"/>
                    <a:pt x="0" y="3203"/>
                    <a:pt x="0" y="7206"/>
                  </a:cubicBezTo>
                  <a:cubicBezTo>
                    <a:pt x="0" y="11175"/>
                    <a:pt x="20382" y="14378"/>
                    <a:pt x="45566" y="14378"/>
                  </a:cubicBezTo>
                  <a:cubicBezTo>
                    <a:pt x="70717" y="14378"/>
                    <a:pt x="91099" y="11175"/>
                    <a:pt x="91099" y="7206"/>
                  </a:cubicBezTo>
                  <a:cubicBezTo>
                    <a:pt x="91099" y="3203"/>
                    <a:pt x="70717" y="1"/>
                    <a:pt x="45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4571997" y="3689579"/>
              <a:ext cx="4379239" cy="9846"/>
            </a:xfrm>
            <a:custGeom>
              <a:avLst/>
              <a:gdLst/>
              <a:ahLst/>
              <a:cxnLst/>
              <a:rect l="l" t="t" r="r" b="b"/>
              <a:pathLst>
                <a:path w="193472" h="435" extrusionOk="0">
                  <a:moveTo>
                    <a:pt x="96736" y="1"/>
                  </a:moveTo>
                  <a:lnTo>
                    <a:pt x="48368" y="67"/>
                  </a:lnTo>
                  <a:lnTo>
                    <a:pt x="24184" y="101"/>
                  </a:lnTo>
                  <a:lnTo>
                    <a:pt x="0" y="234"/>
                  </a:lnTo>
                  <a:lnTo>
                    <a:pt x="24184" y="334"/>
                  </a:lnTo>
                  <a:lnTo>
                    <a:pt x="48368" y="368"/>
                  </a:lnTo>
                  <a:lnTo>
                    <a:pt x="96736" y="434"/>
                  </a:lnTo>
                  <a:lnTo>
                    <a:pt x="145104" y="368"/>
                  </a:lnTo>
                  <a:lnTo>
                    <a:pt x="169288" y="334"/>
                  </a:lnTo>
                  <a:lnTo>
                    <a:pt x="193472" y="234"/>
                  </a:lnTo>
                  <a:lnTo>
                    <a:pt x="169288" y="101"/>
                  </a:lnTo>
                  <a:lnTo>
                    <a:pt x="145104" y="67"/>
                  </a:lnTo>
                  <a:lnTo>
                    <a:pt x="9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025110" y="2415071"/>
              <a:ext cx="343577" cy="371531"/>
            </a:xfrm>
            <a:custGeom>
              <a:avLst/>
              <a:gdLst/>
              <a:ahLst/>
              <a:cxnLst/>
              <a:rect l="l" t="t" r="r" b="b"/>
              <a:pathLst>
                <a:path w="15179" h="16414" extrusionOk="0">
                  <a:moveTo>
                    <a:pt x="9841" y="1"/>
                  </a:moveTo>
                  <a:lnTo>
                    <a:pt x="201" y="3637"/>
                  </a:lnTo>
                  <a:cubicBezTo>
                    <a:pt x="201" y="3637"/>
                    <a:pt x="1" y="6772"/>
                    <a:pt x="101" y="8373"/>
                  </a:cubicBezTo>
                  <a:cubicBezTo>
                    <a:pt x="165" y="9925"/>
                    <a:pt x="1859" y="14860"/>
                    <a:pt x="3148" y="14860"/>
                  </a:cubicBezTo>
                  <a:cubicBezTo>
                    <a:pt x="3189" y="14860"/>
                    <a:pt x="3230" y="14855"/>
                    <a:pt x="3270" y="14845"/>
                  </a:cubicBezTo>
                  <a:cubicBezTo>
                    <a:pt x="4604" y="14478"/>
                    <a:pt x="3270" y="10842"/>
                    <a:pt x="3170" y="9874"/>
                  </a:cubicBezTo>
                  <a:cubicBezTo>
                    <a:pt x="3079" y="9216"/>
                    <a:pt x="3143" y="8913"/>
                    <a:pt x="3319" y="8913"/>
                  </a:cubicBezTo>
                  <a:cubicBezTo>
                    <a:pt x="3402" y="8913"/>
                    <a:pt x="3509" y="8979"/>
                    <a:pt x="3637" y="9107"/>
                  </a:cubicBezTo>
                  <a:cubicBezTo>
                    <a:pt x="3904" y="9374"/>
                    <a:pt x="4904" y="11609"/>
                    <a:pt x="5138" y="12310"/>
                  </a:cubicBezTo>
                  <a:cubicBezTo>
                    <a:pt x="5698" y="13890"/>
                    <a:pt x="5120" y="16414"/>
                    <a:pt x="6292" y="16414"/>
                  </a:cubicBezTo>
                  <a:cubicBezTo>
                    <a:pt x="6307" y="16414"/>
                    <a:pt x="6323" y="16413"/>
                    <a:pt x="6339" y="16412"/>
                  </a:cubicBezTo>
                  <a:cubicBezTo>
                    <a:pt x="7473" y="16379"/>
                    <a:pt x="7706" y="14578"/>
                    <a:pt x="7706" y="14578"/>
                  </a:cubicBezTo>
                  <a:cubicBezTo>
                    <a:pt x="7706" y="14578"/>
                    <a:pt x="8041" y="16362"/>
                    <a:pt x="8991" y="16362"/>
                  </a:cubicBezTo>
                  <a:cubicBezTo>
                    <a:pt x="9080" y="16362"/>
                    <a:pt x="9174" y="16347"/>
                    <a:pt x="9274" y="16312"/>
                  </a:cubicBezTo>
                  <a:cubicBezTo>
                    <a:pt x="10475" y="15946"/>
                    <a:pt x="10342" y="13912"/>
                    <a:pt x="10341" y="13911"/>
                  </a:cubicBezTo>
                  <a:lnTo>
                    <a:pt x="10341" y="13911"/>
                  </a:lnTo>
                  <a:cubicBezTo>
                    <a:pt x="10342" y="13911"/>
                    <a:pt x="10527" y="15313"/>
                    <a:pt x="11392" y="15313"/>
                  </a:cubicBezTo>
                  <a:cubicBezTo>
                    <a:pt x="11499" y="15313"/>
                    <a:pt x="11615" y="15292"/>
                    <a:pt x="11742" y="15245"/>
                  </a:cubicBezTo>
                  <a:cubicBezTo>
                    <a:pt x="12910" y="14778"/>
                    <a:pt x="13110" y="13010"/>
                    <a:pt x="13110" y="13010"/>
                  </a:cubicBezTo>
                  <a:cubicBezTo>
                    <a:pt x="13110" y="13010"/>
                    <a:pt x="13241" y="13163"/>
                    <a:pt x="13484" y="13163"/>
                  </a:cubicBezTo>
                  <a:cubicBezTo>
                    <a:pt x="13666" y="13163"/>
                    <a:pt x="13911" y="13077"/>
                    <a:pt x="14211" y="12777"/>
                  </a:cubicBezTo>
                  <a:cubicBezTo>
                    <a:pt x="15178" y="11776"/>
                    <a:pt x="14745" y="8807"/>
                    <a:pt x="14178" y="7306"/>
                  </a:cubicBezTo>
                  <a:cubicBezTo>
                    <a:pt x="13577" y="5805"/>
                    <a:pt x="10341" y="768"/>
                    <a:pt x="9841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7166533" y="2608464"/>
              <a:ext cx="48122" cy="137078"/>
            </a:xfrm>
            <a:custGeom>
              <a:avLst/>
              <a:gdLst/>
              <a:ahLst/>
              <a:cxnLst/>
              <a:rect l="l" t="t" r="r" b="b"/>
              <a:pathLst>
                <a:path w="2126" h="6056" extrusionOk="0">
                  <a:moveTo>
                    <a:pt x="54" y="1"/>
                  </a:moveTo>
                  <a:cubicBezTo>
                    <a:pt x="26" y="1"/>
                    <a:pt x="1" y="40"/>
                    <a:pt x="24" y="63"/>
                  </a:cubicBezTo>
                  <a:cubicBezTo>
                    <a:pt x="1225" y="2264"/>
                    <a:pt x="1592" y="3399"/>
                    <a:pt x="1425" y="5967"/>
                  </a:cubicBezTo>
                  <a:cubicBezTo>
                    <a:pt x="1425" y="6021"/>
                    <a:pt x="1454" y="6055"/>
                    <a:pt x="1485" y="6055"/>
                  </a:cubicBezTo>
                  <a:cubicBezTo>
                    <a:pt x="1513" y="6055"/>
                    <a:pt x="1543" y="6029"/>
                    <a:pt x="1558" y="5967"/>
                  </a:cubicBezTo>
                  <a:cubicBezTo>
                    <a:pt x="2125" y="3432"/>
                    <a:pt x="1458" y="2064"/>
                    <a:pt x="91" y="30"/>
                  </a:cubicBezTo>
                  <a:cubicBezTo>
                    <a:pt x="80" y="9"/>
                    <a:pt x="6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7223687" y="2589179"/>
              <a:ext cx="44568" cy="145158"/>
            </a:xfrm>
            <a:custGeom>
              <a:avLst/>
              <a:gdLst/>
              <a:ahLst/>
              <a:cxnLst/>
              <a:rect l="l" t="t" r="r" b="b"/>
              <a:pathLst>
                <a:path w="1969" h="6413" extrusionOk="0">
                  <a:moveTo>
                    <a:pt x="39" y="0"/>
                  </a:moveTo>
                  <a:cubicBezTo>
                    <a:pt x="17" y="0"/>
                    <a:pt x="1" y="24"/>
                    <a:pt x="1" y="48"/>
                  </a:cubicBezTo>
                  <a:cubicBezTo>
                    <a:pt x="1101" y="2449"/>
                    <a:pt x="1468" y="3684"/>
                    <a:pt x="1535" y="6352"/>
                  </a:cubicBezTo>
                  <a:cubicBezTo>
                    <a:pt x="1535" y="6394"/>
                    <a:pt x="1559" y="6413"/>
                    <a:pt x="1586" y="6413"/>
                  </a:cubicBezTo>
                  <a:cubicBezTo>
                    <a:pt x="1623" y="6413"/>
                    <a:pt x="1669" y="6377"/>
                    <a:pt x="1669" y="6319"/>
                  </a:cubicBezTo>
                  <a:cubicBezTo>
                    <a:pt x="1969" y="3650"/>
                    <a:pt x="1302" y="2283"/>
                    <a:pt x="67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7276019" y="2568468"/>
              <a:ext cx="49616" cy="143280"/>
            </a:xfrm>
            <a:custGeom>
              <a:avLst/>
              <a:gdLst/>
              <a:ahLst/>
              <a:cxnLst/>
              <a:rect l="l" t="t" r="r" b="b"/>
              <a:pathLst>
                <a:path w="2192" h="6330" extrusionOk="0">
                  <a:moveTo>
                    <a:pt x="54" y="0"/>
                  </a:moveTo>
                  <a:cubicBezTo>
                    <a:pt x="25" y="0"/>
                    <a:pt x="1" y="39"/>
                    <a:pt x="24" y="62"/>
                  </a:cubicBezTo>
                  <a:cubicBezTo>
                    <a:pt x="1391" y="2264"/>
                    <a:pt x="1758" y="3631"/>
                    <a:pt x="1992" y="6233"/>
                  </a:cubicBezTo>
                  <a:cubicBezTo>
                    <a:pt x="2008" y="6296"/>
                    <a:pt x="2023" y="6329"/>
                    <a:pt x="2039" y="6329"/>
                  </a:cubicBezTo>
                  <a:cubicBezTo>
                    <a:pt x="2057" y="6329"/>
                    <a:pt x="2074" y="6288"/>
                    <a:pt x="2092" y="6200"/>
                  </a:cubicBezTo>
                  <a:cubicBezTo>
                    <a:pt x="2192" y="3831"/>
                    <a:pt x="1725" y="2097"/>
                    <a:pt x="90" y="29"/>
                  </a:cubicBezTo>
                  <a:cubicBezTo>
                    <a:pt x="80" y="8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831988" y="1713272"/>
              <a:ext cx="434796" cy="821356"/>
            </a:xfrm>
            <a:custGeom>
              <a:avLst/>
              <a:gdLst/>
              <a:ahLst/>
              <a:cxnLst/>
              <a:rect l="l" t="t" r="r" b="b"/>
              <a:pathLst>
                <a:path w="19209" h="36287" extrusionOk="0">
                  <a:moveTo>
                    <a:pt x="1019" y="1"/>
                  </a:moveTo>
                  <a:cubicBezTo>
                    <a:pt x="328" y="1"/>
                    <a:pt x="0" y="1272"/>
                    <a:pt x="560" y="4320"/>
                  </a:cubicBezTo>
                  <a:cubicBezTo>
                    <a:pt x="2095" y="12426"/>
                    <a:pt x="8633" y="34241"/>
                    <a:pt x="9000" y="36009"/>
                  </a:cubicBezTo>
                  <a:cubicBezTo>
                    <a:pt x="9042" y="36201"/>
                    <a:pt x="9275" y="36287"/>
                    <a:pt x="9643" y="36287"/>
                  </a:cubicBezTo>
                  <a:cubicBezTo>
                    <a:pt x="11897" y="36287"/>
                    <a:pt x="19209" y="33074"/>
                    <a:pt x="18607" y="31439"/>
                  </a:cubicBezTo>
                  <a:cubicBezTo>
                    <a:pt x="17539" y="28637"/>
                    <a:pt x="8733" y="8890"/>
                    <a:pt x="2228" y="851"/>
                  </a:cubicBezTo>
                  <a:cubicBezTo>
                    <a:pt x="1780" y="304"/>
                    <a:pt x="1356" y="1"/>
                    <a:pt x="101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829747" y="1706278"/>
              <a:ext cx="440024" cy="786589"/>
            </a:xfrm>
            <a:custGeom>
              <a:avLst/>
              <a:gdLst/>
              <a:ahLst/>
              <a:cxnLst/>
              <a:rect l="l" t="t" r="r" b="b"/>
              <a:pathLst>
                <a:path w="19440" h="34751" extrusionOk="0">
                  <a:moveTo>
                    <a:pt x="1097" y="1"/>
                  </a:moveTo>
                  <a:cubicBezTo>
                    <a:pt x="43" y="1"/>
                    <a:pt x="0" y="2657"/>
                    <a:pt x="559" y="6664"/>
                  </a:cubicBezTo>
                  <a:cubicBezTo>
                    <a:pt x="1627" y="14102"/>
                    <a:pt x="8031" y="34751"/>
                    <a:pt x="8031" y="34751"/>
                  </a:cubicBezTo>
                  <a:lnTo>
                    <a:pt x="15637" y="31882"/>
                  </a:lnTo>
                  <a:lnTo>
                    <a:pt x="19439" y="30414"/>
                  </a:lnTo>
                  <a:cubicBezTo>
                    <a:pt x="19439" y="30414"/>
                    <a:pt x="8598" y="9799"/>
                    <a:pt x="4062" y="2961"/>
                  </a:cubicBezTo>
                  <a:cubicBezTo>
                    <a:pt x="3695" y="2427"/>
                    <a:pt x="3361" y="1994"/>
                    <a:pt x="3061" y="1593"/>
                  </a:cubicBezTo>
                  <a:cubicBezTo>
                    <a:pt x="2196" y="497"/>
                    <a:pt x="1552" y="1"/>
                    <a:pt x="1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7181405" y="2310135"/>
              <a:ext cx="6066" cy="36261"/>
            </a:xfrm>
            <a:custGeom>
              <a:avLst/>
              <a:gdLst/>
              <a:ahLst/>
              <a:cxnLst/>
              <a:rect l="l" t="t" r="r" b="b"/>
              <a:pathLst>
                <a:path w="268" h="1602" extrusionOk="0">
                  <a:moveTo>
                    <a:pt x="134" y="0"/>
                  </a:moveTo>
                  <a:cubicBezTo>
                    <a:pt x="1" y="534"/>
                    <a:pt x="1" y="1067"/>
                    <a:pt x="134" y="1601"/>
                  </a:cubicBezTo>
                  <a:cubicBezTo>
                    <a:pt x="268" y="1067"/>
                    <a:pt x="268" y="534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870332" y="1720448"/>
              <a:ext cx="4550" cy="37008"/>
            </a:xfrm>
            <a:custGeom>
              <a:avLst/>
              <a:gdLst/>
              <a:ahLst/>
              <a:cxnLst/>
              <a:rect l="l" t="t" r="r" b="b"/>
              <a:pathLst>
                <a:path w="201" h="1635" extrusionOk="0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101"/>
                    <a:pt x="34" y="1368"/>
                    <a:pt x="101" y="1635"/>
                  </a:cubicBezTo>
                  <a:cubicBezTo>
                    <a:pt x="167" y="1368"/>
                    <a:pt x="201" y="1101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7064382" y="2250673"/>
              <a:ext cx="37008" cy="5116"/>
            </a:xfrm>
            <a:custGeom>
              <a:avLst/>
              <a:gdLst/>
              <a:ahLst/>
              <a:cxnLst/>
              <a:rect l="l" t="t" r="r" b="b"/>
              <a:pathLst>
                <a:path w="1635" h="226" extrusionOk="0">
                  <a:moveTo>
                    <a:pt x="818" y="0"/>
                  </a:moveTo>
                  <a:cubicBezTo>
                    <a:pt x="542" y="0"/>
                    <a:pt x="267" y="42"/>
                    <a:pt x="0" y="125"/>
                  </a:cubicBezTo>
                  <a:cubicBezTo>
                    <a:pt x="267" y="192"/>
                    <a:pt x="542" y="225"/>
                    <a:pt x="818" y="225"/>
                  </a:cubicBezTo>
                  <a:cubicBezTo>
                    <a:pt x="1093" y="225"/>
                    <a:pt x="1368" y="192"/>
                    <a:pt x="1635" y="125"/>
                  </a:cubicBezTo>
                  <a:cubicBezTo>
                    <a:pt x="1368" y="42"/>
                    <a:pt x="1093" y="0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975290" y="2017917"/>
              <a:ext cx="37008" cy="4550"/>
            </a:xfrm>
            <a:custGeom>
              <a:avLst/>
              <a:gdLst/>
              <a:ahLst/>
              <a:cxnLst/>
              <a:rect l="l" t="t" r="r" b="b"/>
              <a:pathLst>
                <a:path w="1635" h="201" extrusionOk="0">
                  <a:moveTo>
                    <a:pt x="817" y="1"/>
                  </a:moveTo>
                  <a:cubicBezTo>
                    <a:pt x="542" y="1"/>
                    <a:pt x="267" y="34"/>
                    <a:pt x="0" y="101"/>
                  </a:cubicBezTo>
                  <a:cubicBezTo>
                    <a:pt x="267" y="168"/>
                    <a:pt x="534" y="201"/>
                    <a:pt x="834" y="201"/>
                  </a:cubicBezTo>
                  <a:cubicBezTo>
                    <a:pt x="1101" y="201"/>
                    <a:pt x="1368" y="168"/>
                    <a:pt x="1635" y="101"/>
                  </a:cubicBezTo>
                  <a:cubicBezTo>
                    <a:pt x="1368" y="34"/>
                    <a:pt x="1093" y="1"/>
                    <a:pt x="8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087786" y="2128149"/>
              <a:ext cx="26438" cy="25713"/>
            </a:xfrm>
            <a:custGeom>
              <a:avLst/>
              <a:gdLst/>
              <a:ahLst/>
              <a:cxnLst/>
              <a:rect l="l" t="t" r="r" b="b"/>
              <a:pathLst>
                <a:path w="1168" h="1136" extrusionOk="0">
                  <a:moveTo>
                    <a:pt x="0" y="1"/>
                  </a:moveTo>
                  <a:cubicBezTo>
                    <a:pt x="134" y="234"/>
                    <a:pt x="334" y="435"/>
                    <a:pt x="501" y="635"/>
                  </a:cubicBezTo>
                  <a:cubicBezTo>
                    <a:pt x="701" y="835"/>
                    <a:pt x="934" y="1002"/>
                    <a:pt x="1168" y="1135"/>
                  </a:cubicBezTo>
                  <a:cubicBezTo>
                    <a:pt x="868" y="668"/>
                    <a:pt x="501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907340" y="1841998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234"/>
                    <a:pt x="300" y="434"/>
                    <a:pt x="500" y="634"/>
                  </a:cubicBezTo>
                  <a:cubicBezTo>
                    <a:pt x="701" y="835"/>
                    <a:pt x="901" y="1001"/>
                    <a:pt x="1134" y="1135"/>
                  </a:cubicBezTo>
                  <a:cubicBezTo>
                    <a:pt x="1001" y="901"/>
                    <a:pt x="834" y="668"/>
                    <a:pt x="634" y="501"/>
                  </a:cubicBezTo>
                  <a:cubicBezTo>
                    <a:pt x="467" y="301"/>
                    <a:pt x="2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961687" y="2313145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6967730" y="2146280"/>
              <a:ext cx="26460" cy="25691"/>
            </a:xfrm>
            <a:custGeom>
              <a:avLst/>
              <a:gdLst/>
              <a:ahLst/>
              <a:cxnLst/>
              <a:rect l="l" t="t" r="r" b="b"/>
              <a:pathLst>
                <a:path w="1169" h="1135" extrusionOk="0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081743" y="2401490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135" y="0"/>
                  </a:moveTo>
                  <a:cubicBezTo>
                    <a:pt x="901" y="134"/>
                    <a:pt x="668" y="300"/>
                    <a:pt x="501" y="467"/>
                  </a:cubicBezTo>
                  <a:cubicBezTo>
                    <a:pt x="301" y="667"/>
                    <a:pt x="134" y="901"/>
                    <a:pt x="1" y="1134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894483" y="1932606"/>
              <a:ext cx="25713" cy="25691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001253" y="2352191"/>
              <a:ext cx="238165" cy="91808"/>
            </a:xfrm>
            <a:custGeom>
              <a:avLst/>
              <a:gdLst/>
              <a:ahLst/>
              <a:cxnLst/>
              <a:rect l="l" t="t" r="r" b="b"/>
              <a:pathLst>
                <a:path w="10522" h="4056" extrusionOk="0">
                  <a:moveTo>
                    <a:pt x="10481" y="1"/>
                  </a:moveTo>
                  <a:cubicBezTo>
                    <a:pt x="10475" y="1"/>
                    <a:pt x="10468" y="3"/>
                    <a:pt x="10461" y="10"/>
                  </a:cubicBezTo>
                  <a:cubicBezTo>
                    <a:pt x="9594" y="344"/>
                    <a:pt x="4557" y="1878"/>
                    <a:pt x="54" y="3980"/>
                  </a:cubicBezTo>
                  <a:cubicBezTo>
                    <a:pt x="0" y="4007"/>
                    <a:pt x="12" y="4055"/>
                    <a:pt x="36" y="4055"/>
                  </a:cubicBezTo>
                  <a:cubicBezTo>
                    <a:pt x="41" y="4055"/>
                    <a:pt x="48" y="4053"/>
                    <a:pt x="54" y="4046"/>
                  </a:cubicBezTo>
                  <a:cubicBezTo>
                    <a:pt x="4057" y="2745"/>
                    <a:pt x="9628" y="344"/>
                    <a:pt x="10495" y="43"/>
                  </a:cubicBezTo>
                  <a:cubicBezTo>
                    <a:pt x="10522" y="43"/>
                    <a:pt x="10506" y="1"/>
                    <a:pt x="10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830313" y="1706844"/>
              <a:ext cx="336017" cy="786023"/>
            </a:xfrm>
            <a:custGeom>
              <a:avLst/>
              <a:gdLst/>
              <a:ahLst/>
              <a:cxnLst/>
              <a:rect l="l" t="t" r="r" b="b"/>
              <a:pathLst>
                <a:path w="14845" h="34726" extrusionOk="0">
                  <a:moveTo>
                    <a:pt x="901" y="1"/>
                  </a:moveTo>
                  <a:cubicBezTo>
                    <a:pt x="1" y="301"/>
                    <a:pt x="1" y="2903"/>
                    <a:pt x="534" y="6639"/>
                  </a:cubicBezTo>
                  <a:cubicBezTo>
                    <a:pt x="1602" y="14077"/>
                    <a:pt x="8006" y="34726"/>
                    <a:pt x="8006" y="34726"/>
                  </a:cubicBezTo>
                  <a:lnTo>
                    <a:pt x="14845" y="3212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720081" y="3724324"/>
              <a:ext cx="598017" cy="552136"/>
            </a:xfrm>
            <a:custGeom>
              <a:avLst/>
              <a:gdLst/>
              <a:ahLst/>
              <a:cxnLst/>
              <a:rect l="l" t="t" r="r" b="b"/>
              <a:pathLst>
                <a:path w="26420" h="24393" extrusionOk="0">
                  <a:moveTo>
                    <a:pt x="0" y="0"/>
                  </a:moveTo>
                  <a:lnTo>
                    <a:pt x="0" y="15411"/>
                  </a:lnTo>
                  <a:cubicBezTo>
                    <a:pt x="0" y="18347"/>
                    <a:pt x="0" y="20915"/>
                    <a:pt x="167" y="22249"/>
                  </a:cubicBezTo>
                  <a:cubicBezTo>
                    <a:pt x="134" y="22249"/>
                    <a:pt x="134" y="22283"/>
                    <a:pt x="167" y="22283"/>
                  </a:cubicBezTo>
                  <a:cubicBezTo>
                    <a:pt x="167" y="22583"/>
                    <a:pt x="234" y="22917"/>
                    <a:pt x="367" y="23183"/>
                  </a:cubicBezTo>
                  <a:cubicBezTo>
                    <a:pt x="1129" y="23711"/>
                    <a:pt x="19361" y="24392"/>
                    <a:pt x="24354" y="24392"/>
                  </a:cubicBezTo>
                  <a:cubicBezTo>
                    <a:pt x="25046" y="24392"/>
                    <a:pt x="25484" y="24379"/>
                    <a:pt x="25585" y="24351"/>
                  </a:cubicBezTo>
                  <a:cubicBezTo>
                    <a:pt x="26419" y="24084"/>
                    <a:pt x="25752" y="21716"/>
                    <a:pt x="24885" y="20948"/>
                  </a:cubicBezTo>
                  <a:cubicBezTo>
                    <a:pt x="23984" y="20215"/>
                    <a:pt x="15111" y="15878"/>
                    <a:pt x="15111" y="15878"/>
                  </a:cubicBezTo>
                  <a:lnTo>
                    <a:pt x="14978" y="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6720081" y="4001422"/>
              <a:ext cx="598017" cy="275038"/>
            </a:xfrm>
            <a:custGeom>
              <a:avLst/>
              <a:gdLst/>
              <a:ahLst/>
              <a:cxnLst/>
              <a:rect l="l" t="t" r="r" b="b"/>
              <a:pathLst>
                <a:path w="26420" h="12151" extrusionOk="0">
                  <a:moveTo>
                    <a:pt x="0" y="0"/>
                  </a:moveTo>
                  <a:lnTo>
                    <a:pt x="0" y="3169"/>
                  </a:lnTo>
                  <a:cubicBezTo>
                    <a:pt x="0" y="6105"/>
                    <a:pt x="0" y="8673"/>
                    <a:pt x="167" y="10007"/>
                  </a:cubicBezTo>
                  <a:cubicBezTo>
                    <a:pt x="167" y="10007"/>
                    <a:pt x="167" y="10041"/>
                    <a:pt x="167" y="10041"/>
                  </a:cubicBezTo>
                  <a:cubicBezTo>
                    <a:pt x="201" y="10341"/>
                    <a:pt x="267" y="10641"/>
                    <a:pt x="367" y="10941"/>
                  </a:cubicBezTo>
                  <a:cubicBezTo>
                    <a:pt x="1129" y="11469"/>
                    <a:pt x="19361" y="12150"/>
                    <a:pt x="24354" y="12150"/>
                  </a:cubicBezTo>
                  <a:cubicBezTo>
                    <a:pt x="25046" y="12150"/>
                    <a:pt x="25484" y="12137"/>
                    <a:pt x="25585" y="12109"/>
                  </a:cubicBezTo>
                  <a:cubicBezTo>
                    <a:pt x="26419" y="11842"/>
                    <a:pt x="25752" y="9474"/>
                    <a:pt x="24885" y="8706"/>
                  </a:cubicBezTo>
                  <a:cubicBezTo>
                    <a:pt x="23984" y="7973"/>
                    <a:pt x="15111" y="3636"/>
                    <a:pt x="15111" y="3636"/>
                  </a:cubicBezTo>
                  <a:lnTo>
                    <a:pt x="15178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6719334" y="4070119"/>
              <a:ext cx="599511" cy="206590"/>
            </a:xfrm>
            <a:custGeom>
              <a:avLst/>
              <a:gdLst/>
              <a:ahLst/>
              <a:cxnLst/>
              <a:rect l="l" t="t" r="r" b="b"/>
              <a:pathLst>
                <a:path w="26486" h="9127" extrusionOk="0">
                  <a:moveTo>
                    <a:pt x="0" y="1"/>
                  </a:moveTo>
                  <a:lnTo>
                    <a:pt x="0" y="134"/>
                  </a:lnTo>
                  <a:cubicBezTo>
                    <a:pt x="0" y="4270"/>
                    <a:pt x="100" y="7706"/>
                    <a:pt x="434" y="7940"/>
                  </a:cubicBezTo>
                  <a:cubicBezTo>
                    <a:pt x="1183" y="8459"/>
                    <a:pt x="18841" y="9127"/>
                    <a:pt x="24167" y="9127"/>
                  </a:cubicBezTo>
                  <a:cubicBezTo>
                    <a:pt x="25006" y="9127"/>
                    <a:pt x="25538" y="9110"/>
                    <a:pt x="25652" y="9074"/>
                  </a:cubicBezTo>
                  <a:cubicBezTo>
                    <a:pt x="26486" y="8840"/>
                    <a:pt x="25819" y="6472"/>
                    <a:pt x="24918" y="5705"/>
                  </a:cubicBezTo>
                  <a:cubicBezTo>
                    <a:pt x="24051" y="4938"/>
                    <a:pt x="15178" y="601"/>
                    <a:pt x="15178" y="601"/>
                  </a:cubicBezTo>
                  <a:lnTo>
                    <a:pt x="15178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6753309" y="4238365"/>
              <a:ext cx="542878" cy="18266"/>
            </a:xfrm>
            <a:custGeom>
              <a:avLst/>
              <a:gdLst/>
              <a:ahLst/>
              <a:cxnLst/>
              <a:rect l="l" t="t" r="r" b="b"/>
              <a:pathLst>
                <a:path w="23984" h="807" extrusionOk="0">
                  <a:moveTo>
                    <a:pt x="782" y="1"/>
                  </a:moveTo>
                  <a:cubicBezTo>
                    <a:pt x="499" y="1"/>
                    <a:pt x="248" y="3"/>
                    <a:pt x="34" y="6"/>
                  </a:cubicBezTo>
                  <a:cubicBezTo>
                    <a:pt x="0" y="6"/>
                    <a:pt x="0" y="40"/>
                    <a:pt x="34" y="40"/>
                  </a:cubicBezTo>
                  <a:cubicBezTo>
                    <a:pt x="3936" y="340"/>
                    <a:pt x="19948" y="774"/>
                    <a:pt x="23884" y="807"/>
                  </a:cubicBezTo>
                  <a:cubicBezTo>
                    <a:pt x="23984" y="807"/>
                    <a:pt x="23984" y="740"/>
                    <a:pt x="23884" y="740"/>
                  </a:cubicBezTo>
                  <a:cubicBezTo>
                    <a:pt x="20164" y="520"/>
                    <a:pt x="5659" y="1"/>
                    <a:pt x="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6984344" y="4082478"/>
              <a:ext cx="111002" cy="26166"/>
            </a:xfrm>
            <a:custGeom>
              <a:avLst/>
              <a:gdLst/>
              <a:ahLst/>
              <a:cxnLst/>
              <a:rect l="l" t="t" r="r" b="b"/>
              <a:pathLst>
                <a:path w="4904" h="1156" extrusionOk="0">
                  <a:moveTo>
                    <a:pt x="3307" y="1"/>
                  </a:moveTo>
                  <a:cubicBezTo>
                    <a:pt x="2129" y="1"/>
                    <a:pt x="934" y="306"/>
                    <a:pt x="67" y="1056"/>
                  </a:cubicBezTo>
                  <a:cubicBezTo>
                    <a:pt x="0" y="1089"/>
                    <a:pt x="67" y="1156"/>
                    <a:pt x="134" y="1156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1" y="355"/>
                    <a:pt x="4904" y="155"/>
                    <a:pt x="4771" y="155"/>
                  </a:cubicBezTo>
                  <a:cubicBezTo>
                    <a:pt x="4304" y="56"/>
                    <a:pt x="380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009537" y="4098345"/>
              <a:ext cx="109983" cy="26370"/>
            </a:xfrm>
            <a:custGeom>
              <a:avLst/>
              <a:gdLst/>
              <a:ahLst/>
              <a:cxnLst/>
              <a:rect l="l" t="t" r="r" b="b"/>
              <a:pathLst>
                <a:path w="4859" h="1165" extrusionOk="0">
                  <a:moveTo>
                    <a:pt x="3277" y="0"/>
                  </a:moveTo>
                  <a:cubicBezTo>
                    <a:pt x="2103" y="0"/>
                    <a:pt x="898" y="306"/>
                    <a:pt x="55" y="1055"/>
                  </a:cubicBezTo>
                  <a:cubicBezTo>
                    <a:pt x="1" y="1110"/>
                    <a:pt x="35" y="1164"/>
                    <a:pt x="68" y="1164"/>
                  </a:cubicBezTo>
                  <a:cubicBezTo>
                    <a:pt x="75" y="1164"/>
                    <a:pt x="82" y="1162"/>
                    <a:pt x="88" y="1155"/>
                  </a:cubicBezTo>
                  <a:cubicBezTo>
                    <a:pt x="1623" y="722"/>
                    <a:pt x="3157" y="455"/>
                    <a:pt x="4725" y="355"/>
                  </a:cubicBezTo>
                  <a:cubicBezTo>
                    <a:pt x="4858" y="355"/>
                    <a:pt x="4858" y="155"/>
                    <a:pt x="4725" y="155"/>
                  </a:cubicBezTo>
                  <a:cubicBezTo>
                    <a:pt x="4268" y="55"/>
                    <a:pt x="3775" y="0"/>
                    <a:pt x="3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034187" y="4114959"/>
              <a:ext cx="110255" cy="26166"/>
            </a:xfrm>
            <a:custGeom>
              <a:avLst/>
              <a:gdLst/>
              <a:ahLst/>
              <a:cxnLst/>
              <a:rect l="l" t="t" r="r" b="b"/>
              <a:pathLst>
                <a:path w="4871" h="1156" extrusionOk="0">
                  <a:moveTo>
                    <a:pt x="3289" y="0"/>
                  </a:moveTo>
                  <a:cubicBezTo>
                    <a:pt x="2115" y="0"/>
                    <a:pt x="910" y="306"/>
                    <a:pt x="67" y="1055"/>
                  </a:cubicBezTo>
                  <a:cubicBezTo>
                    <a:pt x="0" y="1089"/>
                    <a:pt x="67" y="1155"/>
                    <a:pt x="133" y="1155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0" y="355"/>
                    <a:pt x="4870" y="155"/>
                    <a:pt x="4737" y="155"/>
                  </a:cubicBezTo>
                  <a:cubicBezTo>
                    <a:pt x="4280" y="55"/>
                    <a:pt x="3787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6689116" y="2221790"/>
              <a:ext cx="393396" cy="1865713"/>
            </a:xfrm>
            <a:custGeom>
              <a:avLst/>
              <a:gdLst/>
              <a:ahLst/>
              <a:cxnLst/>
              <a:rect l="l" t="t" r="r" b="b"/>
              <a:pathLst>
                <a:path w="17380" h="82426" extrusionOk="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935" y="82426"/>
                  </a:lnTo>
                  <a:lnTo>
                    <a:pt x="17380" y="82126"/>
                  </a:lnTo>
                  <a:lnTo>
                    <a:pt x="14178" y="8440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6724608" y="4017266"/>
              <a:ext cx="344324" cy="8081"/>
            </a:xfrm>
            <a:custGeom>
              <a:avLst/>
              <a:gdLst/>
              <a:ahLst/>
              <a:cxnLst/>
              <a:rect l="l" t="t" r="r" b="b"/>
              <a:pathLst>
                <a:path w="15212" h="357" extrusionOk="0">
                  <a:moveTo>
                    <a:pt x="10742" y="1"/>
                  </a:moveTo>
                  <a:cubicBezTo>
                    <a:pt x="9474" y="1"/>
                    <a:pt x="1201" y="34"/>
                    <a:pt x="34" y="234"/>
                  </a:cubicBezTo>
                  <a:cubicBezTo>
                    <a:pt x="1" y="234"/>
                    <a:pt x="1" y="268"/>
                    <a:pt x="34" y="268"/>
                  </a:cubicBezTo>
                  <a:cubicBezTo>
                    <a:pt x="434" y="334"/>
                    <a:pt x="1617" y="357"/>
                    <a:pt x="3062" y="357"/>
                  </a:cubicBezTo>
                  <a:cubicBezTo>
                    <a:pt x="5953" y="357"/>
                    <a:pt x="9897" y="268"/>
                    <a:pt x="10742" y="268"/>
                  </a:cubicBezTo>
                  <a:cubicBezTo>
                    <a:pt x="13310" y="234"/>
                    <a:pt x="12576" y="201"/>
                    <a:pt x="15145" y="134"/>
                  </a:cubicBezTo>
                  <a:cubicBezTo>
                    <a:pt x="15178" y="134"/>
                    <a:pt x="15211" y="34"/>
                    <a:pt x="15145" y="34"/>
                  </a:cubicBezTo>
                  <a:cubicBezTo>
                    <a:pt x="12576" y="34"/>
                    <a:pt x="13310" y="1"/>
                    <a:pt x="10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6899780" y="2497552"/>
              <a:ext cx="51359" cy="1495381"/>
            </a:xfrm>
            <a:custGeom>
              <a:avLst/>
              <a:gdLst/>
              <a:ahLst/>
              <a:cxnLst/>
              <a:rect l="l" t="t" r="r" b="b"/>
              <a:pathLst>
                <a:path w="2269" h="66065" extrusionOk="0">
                  <a:moveTo>
                    <a:pt x="101" y="1"/>
                  </a:moveTo>
                  <a:cubicBezTo>
                    <a:pt x="84" y="1"/>
                    <a:pt x="67" y="9"/>
                    <a:pt x="67" y="26"/>
                  </a:cubicBezTo>
                  <a:cubicBezTo>
                    <a:pt x="67" y="4829"/>
                    <a:pt x="0" y="9666"/>
                    <a:pt x="34" y="14470"/>
                  </a:cubicBezTo>
                  <a:cubicBezTo>
                    <a:pt x="67" y="23076"/>
                    <a:pt x="334" y="31682"/>
                    <a:pt x="668" y="40288"/>
                  </a:cubicBezTo>
                  <a:cubicBezTo>
                    <a:pt x="1001" y="48894"/>
                    <a:pt x="1602" y="57467"/>
                    <a:pt x="2202" y="66040"/>
                  </a:cubicBezTo>
                  <a:cubicBezTo>
                    <a:pt x="2219" y="66057"/>
                    <a:pt x="2235" y="66065"/>
                    <a:pt x="2248" y="66065"/>
                  </a:cubicBezTo>
                  <a:cubicBezTo>
                    <a:pt x="2260" y="66065"/>
                    <a:pt x="2269" y="66057"/>
                    <a:pt x="2269" y="66040"/>
                  </a:cubicBezTo>
                  <a:cubicBezTo>
                    <a:pt x="2002" y="61236"/>
                    <a:pt x="1768" y="56433"/>
                    <a:pt x="1602" y="51596"/>
                  </a:cubicBezTo>
                  <a:cubicBezTo>
                    <a:pt x="1268" y="42990"/>
                    <a:pt x="934" y="34417"/>
                    <a:pt x="701" y="25811"/>
                  </a:cubicBezTo>
                  <a:cubicBezTo>
                    <a:pt x="601" y="21508"/>
                    <a:pt x="467" y="17205"/>
                    <a:pt x="367" y="12902"/>
                  </a:cubicBezTo>
                  <a:cubicBezTo>
                    <a:pt x="267" y="8599"/>
                    <a:pt x="134" y="4296"/>
                    <a:pt x="134" y="26"/>
                  </a:cubicBezTo>
                  <a:cubicBezTo>
                    <a:pt x="134" y="9"/>
                    <a:pt x="11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6689116" y="2221790"/>
              <a:ext cx="262792" cy="1252621"/>
            </a:xfrm>
            <a:custGeom>
              <a:avLst/>
              <a:gdLst/>
              <a:ahLst/>
              <a:cxnLst/>
              <a:rect l="l" t="t" r="r" b="b"/>
              <a:pathLst>
                <a:path w="11610" h="55340" extrusionOk="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6001284" y="3726588"/>
              <a:ext cx="644079" cy="538441"/>
            </a:xfrm>
            <a:custGeom>
              <a:avLst/>
              <a:gdLst/>
              <a:ahLst/>
              <a:cxnLst/>
              <a:rect l="l" t="t" r="r" b="b"/>
              <a:pathLst>
                <a:path w="28455" h="23788" extrusionOk="0">
                  <a:moveTo>
                    <a:pt x="13844" y="0"/>
                  </a:moveTo>
                  <a:lnTo>
                    <a:pt x="11375" y="15345"/>
                  </a:lnTo>
                  <a:cubicBezTo>
                    <a:pt x="11375" y="15345"/>
                    <a:pt x="2436" y="19581"/>
                    <a:pt x="1568" y="20315"/>
                  </a:cubicBezTo>
                  <a:cubicBezTo>
                    <a:pt x="668" y="21082"/>
                    <a:pt x="0" y="23450"/>
                    <a:pt x="801" y="23717"/>
                  </a:cubicBezTo>
                  <a:cubicBezTo>
                    <a:pt x="953" y="23766"/>
                    <a:pt x="1854" y="23788"/>
                    <a:pt x="3233" y="23788"/>
                  </a:cubicBezTo>
                  <a:cubicBezTo>
                    <a:pt x="9439" y="23788"/>
                    <a:pt x="25316" y="23341"/>
                    <a:pt x="26052" y="22850"/>
                  </a:cubicBezTo>
                  <a:lnTo>
                    <a:pt x="26052" y="22817"/>
                  </a:lnTo>
                  <a:cubicBezTo>
                    <a:pt x="26186" y="22550"/>
                    <a:pt x="26253" y="22249"/>
                    <a:pt x="26253" y="21916"/>
                  </a:cubicBezTo>
                  <a:cubicBezTo>
                    <a:pt x="26419" y="20582"/>
                    <a:pt x="26519" y="17980"/>
                    <a:pt x="26519" y="15044"/>
                  </a:cubicBezTo>
                  <a:cubicBezTo>
                    <a:pt x="26519" y="15044"/>
                    <a:pt x="28454" y="367"/>
                    <a:pt x="28454" y="367"/>
                  </a:cubicBezTo>
                  <a:lnTo>
                    <a:pt x="1384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6000537" y="3996125"/>
              <a:ext cx="606301" cy="268904"/>
            </a:xfrm>
            <a:custGeom>
              <a:avLst/>
              <a:gdLst/>
              <a:ahLst/>
              <a:cxnLst/>
              <a:rect l="l" t="t" r="r" b="b"/>
              <a:pathLst>
                <a:path w="26786" h="11880" extrusionOk="0">
                  <a:moveTo>
                    <a:pt x="26786" y="1"/>
                  </a:moveTo>
                  <a:lnTo>
                    <a:pt x="11675" y="201"/>
                  </a:lnTo>
                  <a:lnTo>
                    <a:pt x="11375" y="3470"/>
                  </a:lnTo>
                  <a:cubicBezTo>
                    <a:pt x="11375" y="3470"/>
                    <a:pt x="2469" y="7673"/>
                    <a:pt x="1568" y="8440"/>
                  </a:cubicBezTo>
                  <a:cubicBezTo>
                    <a:pt x="667" y="9174"/>
                    <a:pt x="0" y="11542"/>
                    <a:pt x="834" y="11809"/>
                  </a:cubicBezTo>
                  <a:cubicBezTo>
                    <a:pt x="986" y="11858"/>
                    <a:pt x="1887" y="11880"/>
                    <a:pt x="3266" y="11880"/>
                  </a:cubicBezTo>
                  <a:cubicBezTo>
                    <a:pt x="9471" y="11880"/>
                    <a:pt x="25342" y="11433"/>
                    <a:pt x="26052" y="10942"/>
                  </a:cubicBezTo>
                  <a:cubicBezTo>
                    <a:pt x="26185" y="10642"/>
                    <a:pt x="26252" y="10341"/>
                    <a:pt x="26286" y="10041"/>
                  </a:cubicBezTo>
                  <a:cubicBezTo>
                    <a:pt x="26286" y="10008"/>
                    <a:pt x="26286" y="10008"/>
                    <a:pt x="26286" y="10008"/>
                  </a:cubicBezTo>
                  <a:cubicBezTo>
                    <a:pt x="26452" y="8674"/>
                    <a:pt x="26519" y="6105"/>
                    <a:pt x="26519" y="3136"/>
                  </a:cubicBezTo>
                  <a:cubicBezTo>
                    <a:pt x="26519" y="3136"/>
                    <a:pt x="26619" y="1835"/>
                    <a:pt x="267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6000537" y="4064076"/>
              <a:ext cx="600280" cy="200954"/>
            </a:xfrm>
            <a:custGeom>
              <a:avLst/>
              <a:gdLst/>
              <a:ahLst/>
              <a:cxnLst/>
              <a:rect l="l" t="t" r="r" b="b"/>
              <a:pathLst>
                <a:path w="26520" h="8878" extrusionOk="0">
                  <a:moveTo>
                    <a:pt x="26519" y="1"/>
                  </a:moveTo>
                  <a:lnTo>
                    <a:pt x="11342" y="168"/>
                  </a:lnTo>
                  <a:lnTo>
                    <a:pt x="11342" y="435"/>
                  </a:lnTo>
                  <a:cubicBezTo>
                    <a:pt x="11342" y="435"/>
                    <a:pt x="2435" y="4671"/>
                    <a:pt x="1535" y="5405"/>
                  </a:cubicBezTo>
                  <a:cubicBezTo>
                    <a:pt x="634" y="6172"/>
                    <a:pt x="0" y="8540"/>
                    <a:pt x="834" y="8807"/>
                  </a:cubicBezTo>
                  <a:cubicBezTo>
                    <a:pt x="986" y="8856"/>
                    <a:pt x="1886" y="8878"/>
                    <a:pt x="3263" y="8878"/>
                  </a:cubicBezTo>
                  <a:cubicBezTo>
                    <a:pt x="9461" y="8878"/>
                    <a:pt x="25315" y="8431"/>
                    <a:pt x="26052" y="7940"/>
                  </a:cubicBezTo>
                  <a:cubicBezTo>
                    <a:pt x="26386" y="7706"/>
                    <a:pt x="26486" y="4304"/>
                    <a:pt x="26519" y="134"/>
                  </a:cubicBezTo>
                  <a:lnTo>
                    <a:pt x="26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6022425" y="4231846"/>
              <a:ext cx="542900" cy="12042"/>
            </a:xfrm>
            <a:custGeom>
              <a:avLst/>
              <a:gdLst/>
              <a:ahLst/>
              <a:cxnLst/>
              <a:rect l="l" t="t" r="r" b="b"/>
              <a:pathLst>
                <a:path w="23985" h="532" extrusionOk="0">
                  <a:moveTo>
                    <a:pt x="21712" y="1"/>
                  </a:moveTo>
                  <a:cubicBezTo>
                    <a:pt x="15842" y="1"/>
                    <a:pt x="3519" y="318"/>
                    <a:pt x="101" y="461"/>
                  </a:cubicBezTo>
                  <a:cubicBezTo>
                    <a:pt x="0" y="461"/>
                    <a:pt x="0" y="528"/>
                    <a:pt x="101" y="528"/>
                  </a:cubicBezTo>
                  <a:cubicBezTo>
                    <a:pt x="355" y="530"/>
                    <a:pt x="658" y="531"/>
                    <a:pt x="1005" y="531"/>
                  </a:cubicBezTo>
                  <a:cubicBezTo>
                    <a:pt x="6067" y="531"/>
                    <a:pt x="20300" y="309"/>
                    <a:pt x="23984" y="28"/>
                  </a:cubicBezTo>
                  <a:cubicBezTo>
                    <a:pt x="23438" y="9"/>
                    <a:pt x="22659" y="1"/>
                    <a:pt x="2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6216475" y="4066814"/>
              <a:ext cx="109961" cy="26936"/>
            </a:xfrm>
            <a:custGeom>
              <a:avLst/>
              <a:gdLst/>
              <a:ahLst/>
              <a:cxnLst/>
              <a:rect l="l" t="t" r="r" b="b"/>
              <a:pathLst>
                <a:path w="4858" h="1190" extrusionOk="0">
                  <a:moveTo>
                    <a:pt x="1515" y="0"/>
                  </a:moveTo>
                  <a:cubicBezTo>
                    <a:pt x="1040" y="0"/>
                    <a:pt x="570" y="52"/>
                    <a:pt x="134" y="147"/>
                  </a:cubicBezTo>
                  <a:cubicBezTo>
                    <a:pt x="0" y="147"/>
                    <a:pt x="0" y="347"/>
                    <a:pt x="134" y="347"/>
                  </a:cubicBezTo>
                  <a:cubicBezTo>
                    <a:pt x="1701" y="480"/>
                    <a:pt x="3236" y="747"/>
                    <a:pt x="4737" y="1181"/>
                  </a:cubicBezTo>
                  <a:cubicBezTo>
                    <a:pt x="4750" y="1187"/>
                    <a:pt x="4762" y="1190"/>
                    <a:pt x="4774" y="1190"/>
                  </a:cubicBezTo>
                  <a:cubicBezTo>
                    <a:pt x="4824" y="1190"/>
                    <a:pt x="4858" y="1141"/>
                    <a:pt x="4804" y="1114"/>
                  </a:cubicBezTo>
                  <a:cubicBezTo>
                    <a:pt x="3945" y="327"/>
                    <a:pt x="2710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6191056" y="4082636"/>
              <a:ext cx="109870" cy="26981"/>
            </a:xfrm>
            <a:custGeom>
              <a:avLst/>
              <a:gdLst/>
              <a:ahLst/>
              <a:cxnLst/>
              <a:rect l="l" t="t" r="r" b="b"/>
              <a:pathLst>
                <a:path w="4854" h="1192" extrusionOk="0">
                  <a:moveTo>
                    <a:pt x="1542" y="1"/>
                  </a:moveTo>
                  <a:cubicBezTo>
                    <a:pt x="1066" y="1"/>
                    <a:pt x="596" y="53"/>
                    <a:pt x="156" y="148"/>
                  </a:cubicBezTo>
                  <a:cubicBezTo>
                    <a:pt x="0" y="148"/>
                    <a:pt x="19" y="352"/>
                    <a:pt x="131" y="352"/>
                  </a:cubicBezTo>
                  <a:cubicBezTo>
                    <a:pt x="139" y="352"/>
                    <a:pt x="147" y="351"/>
                    <a:pt x="156" y="348"/>
                  </a:cubicBezTo>
                  <a:cubicBezTo>
                    <a:pt x="1724" y="482"/>
                    <a:pt x="3258" y="749"/>
                    <a:pt x="4759" y="1182"/>
                  </a:cubicBezTo>
                  <a:cubicBezTo>
                    <a:pt x="4771" y="1188"/>
                    <a:pt x="4783" y="1191"/>
                    <a:pt x="4792" y="1191"/>
                  </a:cubicBezTo>
                  <a:cubicBezTo>
                    <a:pt x="4836" y="1191"/>
                    <a:pt x="4853" y="1137"/>
                    <a:pt x="4826" y="1082"/>
                  </a:cubicBezTo>
                  <a:cubicBezTo>
                    <a:pt x="3946" y="321"/>
                    <a:pt x="2726" y="1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6165885" y="4098526"/>
              <a:ext cx="110255" cy="27502"/>
            </a:xfrm>
            <a:custGeom>
              <a:avLst/>
              <a:gdLst/>
              <a:ahLst/>
              <a:cxnLst/>
              <a:rect l="l" t="t" r="r" b="b"/>
              <a:pathLst>
                <a:path w="4871" h="1215" extrusionOk="0">
                  <a:moveTo>
                    <a:pt x="1531" y="0"/>
                  </a:moveTo>
                  <a:cubicBezTo>
                    <a:pt x="1053" y="0"/>
                    <a:pt x="580" y="52"/>
                    <a:pt x="134" y="147"/>
                  </a:cubicBezTo>
                  <a:cubicBezTo>
                    <a:pt x="0" y="147"/>
                    <a:pt x="0" y="380"/>
                    <a:pt x="134" y="380"/>
                  </a:cubicBezTo>
                  <a:cubicBezTo>
                    <a:pt x="1702" y="480"/>
                    <a:pt x="3269" y="747"/>
                    <a:pt x="4770" y="1214"/>
                  </a:cubicBezTo>
                  <a:cubicBezTo>
                    <a:pt x="4837" y="1214"/>
                    <a:pt x="4870" y="1147"/>
                    <a:pt x="4837" y="1114"/>
                  </a:cubicBezTo>
                  <a:cubicBezTo>
                    <a:pt x="3954" y="327"/>
                    <a:pt x="2730" y="0"/>
                    <a:pt x="15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6236099" y="2221790"/>
              <a:ext cx="738444" cy="1861955"/>
            </a:xfrm>
            <a:custGeom>
              <a:avLst/>
              <a:gdLst/>
              <a:ahLst/>
              <a:cxnLst/>
              <a:rect l="l" t="t" r="r" b="b"/>
              <a:pathLst>
                <a:path w="32624" h="82260" extrusionOk="0">
                  <a:moveTo>
                    <a:pt x="13177" y="0"/>
                  </a:moveTo>
                  <a:lnTo>
                    <a:pt x="1" y="81392"/>
                  </a:lnTo>
                  <a:lnTo>
                    <a:pt x="16446" y="82259"/>
                  </a:lnTo>
                  <a:lnTo>
                    <a:pt x="21316" y="50837"/>
                  </a:lnTo>
                  <a:lnTo>
                    <a:pt x="24985" y="15912"/>
                  </a:lnTo>
                  <a:cubicBezTo>
                    <a:pt x="25786" y="15578"/>
                    <a:pt x="28221" y="14511"/>
                    <a:pt x="28654" y="14244"/>
                  </a:cubicBezTo>
                  <a:cubicBezTo>
                    <a:pt x="29088" y="13977"/>
                    <a:pt x="29855" y="11509"/>
                    <a:pt x="30589" y="8673"/>
                  </a:cubicBezTo>
                  <a:cubicBezTo>
                    <a:pt x="31590" y="4804"/>
                    <a:pt x="32557" y="300"/>
                    <a:pt x="3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6264031" y="4000086"/>
              <a:ext cx="342807" cy="17203"/>
            </a:xfrm>
            <a:custGeom>
              <a:avLst/>
              <a:gdLst/>
              <a:ahLst/>
              <a:cxnLst/>
              <a:rect l="l" t="t" r="r" b="b"/>
              <a:pathLst>
                <a:path w="15145" h="760" extrusionOk="0">
                  <a:moveTo>
                    <a:pt x="845" y="1"/>
                  </a:moveTo>
                  <a:cubicBezTo>
                    <a:pt x="474" y="1"/>
                    <a:pt x="193" y="8"/>
                    <a:pt x="34" y="26"/>
                  </a:cubicBezTo>
                  <a:cubicBezTo>
                    <a:pt x="1" y="26"/>
                    <a:pt x="1" y="93"/>
                    <a:pt x="34" y="93"/>
                  </a:cubicBezTo>
                  <a:cubicBezTo>
                    <a:pt x="1202" y="326"/>
                    <a:pt x="9441" y="626"/>
                    <a:pt x="10708" y="660"/>
                  </a:cubicBezTo>
                  <a:cubicBezTo>
                    <a:pt x="13277" y="760"/>
                    <a:pt x="12543" y="693"/>
                    <a:pt x="15112" y="760"/>
                  </a:cubicBezTo>
                  <a:cubicBezTo>
                    <a:pt x="15145" y="760"/>
                    <a:pt x="15145" y="693"/>
                    <a:pt x="15112" y="693"/>
                  </a:cubicBezTo>
                  <a:cubicBezTo>
                    <a:pt x="12543" y="526"/>
                    <a:pt x="13277" y="526"/>
                    <a:pt x="10708" y="393"/>
                  </a:cubicBezTo>
                  <a:cubicBezTo>
                    <a:pt x="9637" y="335"/>
                    <a:pt x="3288" y="1"/>
                    <a:pt x="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6368242" y="2526254"/>
              <a:ext cx="262770" cy="1443592"/>
            </a:xfrm>
            <a:custGeom>
              <a:avLst/>
              <a:gdLst/>
              <a:ahLst/>
              <a:cxnLst/>
              <a:rect l="l" t="t" r="r" b="b"/>
              <a:pathLst>
                <a:path w="11609" h="63777" extrusionOk="0">
                  <a:moveTo>
                    <a:pt x="11575" y="1"/>
                  </a:moveTo>
                  <a:cubicBezTo>
                    <a:pt x="11558" y="1"/>
                    <a:pt x="11542" y="9"/>
                    <a:pt x="11542" y="26"/>
                  </a:cubicBezTo>
                  <a:cubicBezTo>
                    <a:pt x="10741" y="5129"/>
                    <a:pt x="10774" y="4629"/>
                    <a:pt x="9840" y="9733"/>
                  </a:cubicBezTo>
                  <a:cubicBezTo>
                    <a:pt x="8173" y="18706"/>
                    <a:pt x="6505" y="27679"/>
                    <a:pt x="4837" y="36652"/>
                  </a:cubicBezTo>
                  <a:cubicBezTo>
                    <a:pt x="4003" y="41155"/>
                    <a:pt x="3169" y="45625"/>
                    <a:pt x="2335" y="50128"/>
                  </a:cubicBezTo>
                  <a:cubicBezTo>
                    <a:pt x="1935" y="52363"/>
                    <a:pt x="1534" y="54598"/>
                    <a:pt x="1134" y="56866"/>
                  </a:cubicBezTo>
                  <a:cubicBezTo>
                    <a:pt x="701" y="59135"/>
                    <a:pt x="367" y="61436"/>
                    <a:pt x="0" y="63738"/>
                  </a:cubicBezTo>
                  <a:cubicBezTo>
                    <a:pt x="0" y="63757"/>
                    <a:pt x="33" y="63776"/>
                    <a:pt x="62" y="63776"/>
                  </a:cubicBezTo>
                  <a:cubicBezTo>
                    <a:pt x="82" y="63776"/>
                    <a:pt x="100" y="63766"/>
                    <a:pt x="100" y="63738"/>
                  </a:cubicBezTo>
                  <a:cubicBezTo>
                    <a:pt x="634" y="61169"/>
                    <a:pt x="1201" y="58634"/>
                    <a:pt x="1701" y="56066"/>
                  </a:cubicBezTo>
                  <a:cubicBezTo>
                    <a:pt x="2202" y="53531"/>
                    <a:pt x="2669" y="51029"/>
                    <a:pt x="3169" y="48494"/>
                  </a:cubicBezTo>
                  <a:cubicBezTo>
                    <a:pt x="4870" y="39521"/>
                    <a:pt x="6538" y="30547"/>
                    <a:pt x="8173" y="21541"/>
                  </a:cubicBezTo>
                  <a:cubicBezTo>
                    <a:pt x="8973" y="17071"/>
                    <a:pt x="9740" y="12635"/>
                    <a:pt x="10474" y="8098"/>
                  </a:cubicBezTo>
                  <a:cubicBezTo>
                    <a:pt x="11175" y="3561"/>
                    <a:pt x="10808" y="4562"/>
                    <a:pt x="11608" y="26"/>
                  </a:cubicBezTo>
                  <a:cubicBezTo>
                    <a:pt x="11608" y="9"/>
                    <a:pt x="11592" y="1"/>
                    <a:pt x="11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6492056" y="2407194"/>
              <a:ext cx="152537" cy="130038"/>
            </a:xfrm>
            <a:custGeom>
              <a:avLst/>
              <a:gdLst/>
              <a:ahLst/>
              <a:cxnLst/>
              <a:rect l="l" t="t" r="r" b="b"/>
              <a:pathLst>
                <a:path w="6739" h="5745" extrusionOk="0">
                  <a:moveTo>
                    <a:pt x="6689" y="0"/>
                  </a:moveTo>
                  <a:cubicBezTo>
                    <a:pt x="6679" y="0"/>
                    <a:pt x="6672" y="4"/>
                    <a:pt x="6672" y="15"/>
                  </a:cubicBezTo>
                  <a:cubicBezTo>
                    <a:pt x="6572" y="249"/>
                    <a:pt x="6472" y="515"/>
                    <a:pt x="6338" y="716"/>
                  </a:cubicBezTo>
                  <a:cubicBezTo>
                    <a:pt x="6238" y="916"/>
                    <a:pt x="6172" y="1116"/>
                    <a:pt x="6072" y="1316"/>
                  </a:cubicBezTo>
                  <a:cubicBezTo>
                    <a:pt x="5905" y="1716"/>
                    <a:pt x="5705" y="2117"/>
                    <a:pt x="5538" y="2550"/>
                  </a:cubicBezTo>
                  <a:cubicBezTo>
                    <a:pt x="5304" y="3251"/>
                    <a:pt x="4871" y="3918"/>
                    <a:pt x="4337" y="4418"/>
                  </a:cubicBezTo>
                  <a:cubicBezTo>
                    <a:pt x="3770" y="4819"/>
                    <a:pt x="3136" y="5085"/>
                    <a:pt x="2469" y="5219"/>
                  </a:cubicBezTo>
                  <a:cubicBezTo>
                    <a:pt x="2102" y="5286"/>
                    <a:pt x="1769" y="5352"/>
                    <a:pt x="1402" y="5386"/>
                  </a:cubicBezTo>
                  <a:cubicBezTo>
                    <a:pt x="968" y="5452"/>
                    <a:pt x="501" y="5519"/>
                    <a:pt x="67" y="5619"/>
                  </a:cubicBezTo>
                  <a:cubicBezTo>
                    <a:pt x="1" y="5619"/>
                    <a:pt x="34" y="5719"/>
                    <a:pt x="101" y="5719"/>
                  </a:cubicBezTo>
                  <a:cubicBezTo>
                    <a:pt x="301" y="5736"/>
                    <a:pt x="509" y="5744"/>
                    <a:pt x="718" y="5744"/>
                  </a:cubicBezTo>
                  <a:cubicBezTo>
                    <a:pt x="926" y="5744"/>
                    <a:pt x="1135" y="5736"/>
                    <a:pt x="1335" y="5719"/>
                  </a:cubicBezTo>
                  <a:cubicBezTo>
                    <a:pt x="1702" y="5686"/>
                    <a:pt x="2035" y="5653"/>
                    <a:pt x="2369" y="5619"/>
                  </a:cubicBezTo>
                  <a:cubicBezTo>
                    <a:pt x="3503" y="5486"/>
                    <a:pt x="4671" y="5052"/>
                    <a:pt x="5304" y="4018"/>
                  </a:cubicBezTo>
                  <a:cubicBezTo>
                    <a:pt x="5638" y="3451"/>
                    <a:pt x="5905" y="2817"/>
                    <a:pt x="6072" y="2183"/>
                  </a:cubicBezTo>
                  <a:cubicBezTo>
                    <a:pt x="6172" y="1816"/>
                    <a:pt x="6305" y="1483"/>
                    <a:pt x="6405" y="1116"/>
                  </a:cubicBezTo>
                  <a:cubicBezTo>
                    <a:pt x="6472" y="949"/>
                    <a:pt x="6539" y="716"/>
                    <a:pt x="6572" y="549"/>
                  </a:cubicBezTo>
                  <a:cubicBezTo>
                    <a:pt x="6639" y="382"/>
                    <a:pt x="6672" y="182"/>
                    <a:pt x="6739" y="15"/>
                  </a:cubicBezTo>
                  <a:cubicBezTo>
                    <a:pt x="6739" y="15"/>
                    <a:pt x="670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6800978" y="2529739"/>
              <a:ext cx="116751" cy="54641"/>
            </a:xfrm>
            <a:custGeom>
              <a:avLst/>
              <a:gdLst/>
              <a:ahLst/>
              <a:cxnLst/>
              <a:rect l="l" t="t" r="r" b="b"/>
              <a:pathLst>
                <a:path w="5158" h="2414" extrusionOk="0">
                  <a:moveTo>
                    <a:pt x="5000" y="1"/>
                  </a:moveTo>
                  <a:cubicBezTo>
                    <a:pt x="4989" y="1"/>
                    <a:pt x="4978" y="2"/>
                    <a:pt x="4966" y="5"/>
                  </a:cubicBezTo>
                  <a:cubicBezTo>
                    <a:pt x="3265" y="639"/>
                    <a:pt x="1630" y="1373"/>
                    <a:pt x="29" y="2307"/>
                  </a:cubicBezTo>
                  <a:cubicBezTo>
                    <a:pt x="0" y="2335"/>
                    <a:pt x="21" y="2413"/>
                    <a:pt x="70" y="2413"/>
                  </a:cubicBezTo>
                  <a:cubicBezTo>
                    <a:pt x="78" y="2413"/>
                    <a:pt x="86" y="2411"/>
                    <a:pt x="96" y="2407"/>
                  </a:cubicBezTo>
                  <a:cubicBezTo>
                    <a:pt x="1764" y="1673"/>
                    <a:pt x="3431" y="1006"/>
                    <a:pt x="5066" y="205"/>
                  </a:cubicBezTo>
                  <a:cubicBezTo>
                    <a:pt x="5157" y="144"/>
                    <a:pt x="5110" y="1"/>
                    <a:pt x="50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6837104" y="2271995"/>
              <a:ext cx="92894" cy="251294"/>
            </a:xfrm>
            <a:custGeom>
              <a:avLst/>
              <a:gdLst/>
              <a:ahLst/>
              <a:cxnLst/>
              <a:rect l="l" t="t" r="r" b="b"/>
              <a:pathLst>
                <a:path w="4104" h="11102" extrusionOk="0">
                  <a:moveTo>
                    <a:pt x="3820" y="1"/>
                  </a:moveTo>
                  <a:cubicBezTo>
                    <a:pt x="3795" y="1"/>
                    <a:pt x="3770" y="17"/>
                    <a:pt x="3770" y="51"/>
                  </a:cubicBezTo>
                  <a:cubicBezTo>
                    <a:pt x="3770" y="1885"/>
                    <a:pt x="3670" y="3753"/>
                    <a:pt x="3470" y="5588"/>
                  </a:cubicBezTo>
                  <a:cubicBezTo>
                    <a:pt x="3406" y="6391"/>
                    <a:pt x="2785" y="10812"/>
                    <a:pt x="1399" y="10812"/>
                  </a:cubicBezTo>
                  <a:cubicBezTo>
                    <a:pt x="1345" y="10812"/>
                    <a:pt x="1291" y="10805"/>
                    <a:pt x="1235" y="10792"/>
                  </a:cubicBezTo>
                  <a:cubicBezTo>
                    <a:pt x="1002" y="10758"/>
                    <a:pt x="868" y="10491"/>
                    <a:pt x="835" y="10124"/>
                  </a:cubicBezTo>
                  <a:cubicBezTo>
                    <a:pt x="835" y="9624"/>
                    <a:pt x="901" y="9157"/>
                    <a:pt x="1035" y="8690"/>
                  </a:cubicBezTo>
                  <a:cubicBezTo>
                    <a:pt x="1168" y="7689"/>
                    <a:pt x="1302" y="6689"/>
                    <a:pt x="1402" y="5721"/>
                  </a:cubicBezTo>
                  <a:cubicBezTo>
                    <a:pt x="1569" y="3853"/>
                    <a:pt x="1569" y="1985"/>
                    <a:pt x="1335" y="117"/>
                  </a:cubicBezTo>
                  <a:cubicBezTo>
                    <a:pt x="1335" y="101"/>
                    <a:pt x="1318" y="92"/>
                    <a:pt x="1298" y="92"/>
                  </a:cubicBezTo>
                  <a:cubicBezTo>
                    <a:pt x="1277" y="92"/>
                    <a:pt x="1252" y="101"/>
                    <a:pt x="1235" y="117"/>
                  </a:cubicBezTo>
                  <a:cubicBezTo>
                    <a:pt x="1302" y="2686"/>
                    <a:pt x="1135" y="5288"/>
                    <a:pt x="801" y="7823"/>
                  </a:cubicBezTo>
                  <a:cubicBezTo>
                    <a:pt x="601" y="9057"/>
                    <a:pt x="1" y="10892"/>
                    <a:pt x="1268" y="11092"/>
                  </a:cubicBezTo>
                  <a:cubicBezTo>
                    <a:pt x="1309" y="11098"/>
                    <a:pt x="1349" y="11101"/>
                    <a:pt x="1389" y="11101"/>
                  </a:cubicBezTo>
                  <a:cubicBezTo>
                    <a:pt x="2623" y="11101"/>
                    <a:pt x="3442" y="8164"/>
                    <a:pt x="3603" y="7356"/>
                  </a:cubicBezTo>
                  <a:cubicBezTo>
                    <a:pt x="4004" y="4921"/>
                    <a:pt x="4104" y="2486"/>
                    <a:pt x="3870" y="51"/>
                  </a:cubicBezTo>
                  <a:cubicBezTo>
                    <a:pt x="3870" y="17"/>
                    <a:pt x="3845" y="1"/>
                    <a:pt x="3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6855234" y="2517358"/>
              <a:ext cx="18629" cy="43074"/>
            </a:xfrm>
            <a:custGeom>
              <a:avLst/>
              <a:gdLst/>
              <a:ahLst/>
              <a:cxnLst/>
              <a:rect l="l" t="t" r="r" b="b"/>
              <a:pathLst>
                <a:path w="823" h="1903" extrusionOk="0">
                  <a:moveTo>
                    <a:pt x="614" y="1"/>
                  </a:moveTo>
                  <a:cubicBezTo>
                    <a:pt x="558" y="1"/>
                    <a:pt x="503" y="26"/>
                    <a:pt x="467" y="85"/>
                  </a:cubicBezTo>
                  <a:cubicBezTo>
                    <a:pt x="334" y="385"/>
                    <a:pt x="234" y="719"/>
                    <a:pt x="134" y="1052"/>
                  </a:cubicBezTo>
                  <a:cubicBezTo>
                    <a:pt x="67" y="1319"/>
                    <a:pt x="0" y="1586"/>
                    <a:pt x="0" y="1853"/>
                  </a:cubicBezTo>
                  <a:cubicBezTo>
                    <a:pt x="0" y="1886"/>
                    <a:pt x="25" y="1903"/>
                    <a:pt x="50" y="1903"/>
                  </a:cubicBezTo>
                  <a:cubicBezTo>
                    <a:pt x="75" y="1903"/>
                    <a:pt x="100" y="1886"/>
                    <a:pt x="100" y="1853"/>
                  </a:cubicBezTo>
                  <a:cubicBezTo>
                    <a:pt x="267" y="1619"/>
                    <a:pt x="367" y="1386"/>
                    <a:pt x="467" y="1119"/>
                  </a:cubicBezTo>
                  <a:cubicBezTo>
                    <a:pt x="567" y="819"/>
                    <a:pt x="668" y="519"/>
                    <a:pt x="801" y="218"/>
                  </a:cubicBezTo>
                  <a:cubicBezTo>
                    <a:pt x="823" y="89"/>
                    <a:pt x="718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6477705" y="1669383"/>
              <a:ext cx="576876" cy="729187"/>
            </a:xfrm>
            <a:custGeom>
              <a:avLst/>
              <a:gdLst/>
              <a:ahLst/>
              <a:cxnLst/>
              <a:rect l="l" t="t" r="r" b="b"/>
              <a:pathLst>
                <a:path w="25486" h="32215" extrusionOk="0">
                  <a:moveTo>
                    <a:pt x="12779" y="1"/>
                  </a:moveTo>
                  <a:cubicBezTo>
                    <a:pt x="11716" y="1"/>
                    <a:pt x="10666" y="282"/>
                    <a:pt x="10041" y="922"/>
                  </a:cubicBezTo>
                  <a:cubicBezTo>
                    <a:pt x="6038" y="5091"/>
                    <a:pt x="5305" y="8094"/>
                    <a:pt x="4337" y="10862"/>
                  </a:cubicBezTo>
                  <a:cubicBezTo>
                    <a:pt x="3637" y="12930"/>
                    <a:pt x="2803" y="16433"/>
                    <a:pt x="2102" y="20002"/>
                  </a:cubicBezTo>
                  <a:cubicBezTo>
                    <a:pt x="935" y="25906"/>
                    <a:pt x="1" y="31977"/>
                    <a:pt x="234" y="32211"/>
                  </a:cubicBezTo>
                  <a:cubicBezTo>
                    <a:pt x="236" y="32214"/>
                    <a:pt x="279" y="32215"/>
                    <a:pt x="362" y="32215"/>
                  </a:cubicBezTo>
                  <a:cubicBezTo>
                    <a:pt x="2271" y="32215"/>
                    <a:pt x="24994" y="31499"/>
                    <a:pt x="25185" y="31243"/>
                  </a:cubicBezTo>
                  <a:cubicBezTo>
                    <a:pt x="25486" y="30877"/>
                    <a:pt x="20182" y="6326"/>
                    <a:pt x="16012" y="1155"/>
                  </a:cubicBezTo>
                  <a:cubicBezTo>
                    <a:pt x="15439" y="435"/>
                    <a:pt x="14099" y="1"/>
                    <a:pt x="1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6873342" y="2230097"/>
              <a:ext cx="5319" cy="36261"/>
            </a:xfrm>
            <a:custGeom>
              <a:avLst/>
              <a:gdLst/>
              <a:ahLst/>
              <a:cxnLst/>
              <a:rect l="l" t="t" r="r" b="b"/>
              <a:pathLst>
                <a:path w="235" h="1602" extrusionOk="0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234" y="1068"/>
                    <a:pt x="234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808425" y="1974141"/>
              <a:ext cx="4550" cy="36261"/>
            </a:xfrm>
            <a:custGeom>
              <a:avLst/>
              <a:gdLst/>
              <a:ahLst/>
              <a:cxnLst/>
              <a:rect l="l" t="t" r="r" b="b"/>
              <a:pathLst>
                <a:path w="201" h="1602" extrusionOk="0">
                  <a:moveTo>
                    <a:pt x="100" y="0"/>
                  </a:moveTo>
                  <a:cubicBezTo>
                    <a:pt x="34" y="267"/>
                    <a:pt x="0" y="534"/>
                    <a:pt x="0" y="801"/>
                  </a:cubicBezTo>
                  <a:cubicBezTo>
                    <a:pt x="0" y="1068"/>
                    <a:pt x="34" y="1334"/>
                    <a:pt x="100" y="1601"/>
                  </a:cubicBezTo>
                  <a:cubicBezTo>
                    <a:pt x="167" y="1334"/>
                    <a:pt x="200" y="1068"/>
                    <a:pt x="200" y="801"/>
                  </a:cubicBezTo>
                  <a:cubicBezTo>
                    <a:pt x="200" y="534"/>
                    <a:pt x="167" y="2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6632506" y="1872962"/>
              <a:ext cx="5297" cy="36261"/>
            </a:xfrm>
            <a:custGeom>
              <a:avLst/>
              <a:gdLst/>
              <a:ahLst/>
              <a:cxnLst/>
              <a:rect l="l" t="t" r="r" b="b"/>
              <a:pathLst>
                <a:path w="234" h="1602" extrusionOk="0">
                  <a:moveTo>
                    <a:pt x="133" y="0"/>
                  </a:moveTo>
                  <a:cubicBezTo>
                    <a:pt x="33" y="234"/>
                    <a:pt x="0" y="534"/>
                    <a:pt x="33" y="801"/>
                  </a:cubicBezTo>
                  <a:cubicBezTo>
                    <a:pt x="0" y="1068"/>
                    <a:pt x="33" y="1335"/>
                    <a:pt x="133" y="1601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34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6634769" y="2180255"/>
              <a:ext cx="5297" cy="36261"/>
            </a:xfrm>
            <a:custGeom>
              <a:avLst/>
              <a:gdLst/>
              <a:ahLst/>
              <a:cxnLst/>
              <a:rect l="l" t="t" r="r" b="b"/>
              <a:pathLst>
                <a:path w="234" h="1602" extrusionOk="0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67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6740475" y="2164592"/>
              <a:ext cx="36261" cy="5116"/>
            </a:xfrm>
            <a:custGeom>
              <a:avLst/>
              <a:gdLst/>
              <a:ahLst/>
              <a:cxnLst/>
              <a:rect l="l" t="t" r="r" b="b"/>
              <a:pathLst>
                <a:path w="1602" h="226" extrusionOk="0">
                  <a:moveTo>
                    <a:pt x="801" y="0"/>
                  </a:moveTo>
                  <a:cubicBezTo>
                    <a:pt x="534" y="0"/>
                    <a:pt x="267" y="42"/>
                    <a:pt x="0" y="126"/>
                  </a:cubicBezTo>
                  <a:cubicBezTo>
                    <a:pt x="267" y="192"/>
                    <a:pt x="534" y="226"/>
                    <a:pt x="801" y="226"/>
                  </a:cubicBezTo>
                  <a:cubicBezTo>
                    <a:pt x="1068" y="226"/>
                    <a:pt x="1334" y="192"/>
                    <a:pt x="1601" y="126"/>
                  </a:cubicBezTo>
                  <a:cubicBezTo>
                    <a:pt x="1334" y="42"/>
                    <a:pt x="1068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6610595" y="2013390"/>
              <a:ext cx="36261" cy="4550"/>
            </a:xfrm>
            <a:custGeom>
              <a:avLst/>
              <a:gdLst/>
              <a:ahLst/>
              <a:cxnLst/>
              <a:rect l="l" t="t" r="r" b="b"/>
              <a:pathLst>
                <a:path w="1602" h="201" extrusionOk="0">
                  <a:moveTo>
                    <a:pt x="814" y="1"/>
                  </a:moveTo>
                  <a:cubicBezTo>
                    <a:pt x="543" y="1"/>
                    <a:pt x="268" y="34"/>
                    <a:pt x="1" y="101"/>
                  </a:cubicBezTo>
                  <a:cubicBezTo>
                    <a:pt x="268" y="167"/>
                    <a:pt x="543" y="201"/>
                    <a:pt x="814" y="201"/>
                  </a:cubicBezTo>
                  <a:cubicBezTo>
                    <a:pt x="1085" y="201"/>
                    <a:pt x="1352" y="167"/>
                    <a:pt x="1602" y="101"/>
                  </a:cubicBezTo>
                  <a:cubicBezTo>
                    <a:pt x="1352" y="34"/>
                    <a:pt x="1085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6792558" y="1841998"/>
              <a:ext cx="36261" cy="4550"/>
            </a:xfrm>
            <a:custGeom>
              <a:avLst/>
              <a:gdLst/>
              <a:ahLst/>
              <a:cxnLst/>
              <a:rect l="l" t="t" r="r" b="b"/>
              <a:pathLst>
                <a:path w="1602" h="201" extrusionOk="0">
                  <a:moveTo>
                    <a:pt x="801" y="1"/>
                  </a:moveTo>
                  <a:cubicBezTo>
                    <a:pt x="534" y="1"/>
                    <a:pt x="268" y="34"/>
                    <a:pt x="1" y="101"/>
                  </a:cubicBezTo>
                  <a:cubicBezTo>
                    <a:pt x="268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6597014" y="2328243"/>
              <a:ext cx="36261" cy="4550"/>
            </a:xfrm>
            <a:custGeom>
              <a:avLst/>
              <a:gdLst/>
              <a:ahLst/>
              <a:cxnLst/>
              <a:rect l="l" t="t" r="r" b="b"/>
              <a:pathLst>
                <a:path w="1602" h="201" extrusionOk="0">
                  <a:moveTo>
                    <a:pt x="788" y="1"/>
                  </a:moveTo>
                  <a:cubicBezTo>
                    <a:pt x="517" y="1"/>
                    <a:pt x="250" y="34"/>
                    <a:pt x="0" y="101"/>
                  </a:cubicBezTo>
                  <a:cubicBezTo>
                    <a:pt x="250" y="167"/>
                    <a:pt x="517" y="201"/>
                    <a:pt x="788" y="201"/>
                  </a:cubicBezTo>
                  <a:cubicBezTo>
                    <a:pt x="1059" y="201"/>
                    <a:pt x="1335" y="167"/>
                    <a:pt x="1601" y="101"/>
                  </a:cubicBezTo>
                  <a:cubicBezTo>
                    <a:pt x="1335" y="34"/>
                    <a:pt x="1059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6847674" y="2357691"/>
              <a:ext cx="36261" cy="4550"/>
            </a:xfrm>
            <a:custGeom>
              <a:avLst/>
              <a:gdLst/>
              <a:ahLst/>
              <a:cxnLst/>
              <a:rect l="l" t="t" r="r" b="b"/>
              <a:pathLst>
                <a:path w="1602" h="201" extrusionOk="0">
                  <a:moveTo>
                    <a:pt x="801" y="1"/>
                  </a:moveTo>
                  <a:cubicBezTo>
                    <a:pt x="535" y="1"/>
                    <a:pt x="268" y="34"/>
                    <a:pt x="1" y="101"/>
                  </a:cubicBezTo>
                  <a:cubicBezTo>
                    <a:pt x="268" y="167"/>
                    <a:pt x="535" y="201"/>
                    <a:pt x="801" y="201"/>
                  </a:cubicBezTo>
                  <a:cubicBezTo>
                    <a:pt x="1068" y="201"/>
                    <a:pt x="1368" y="167"/>
                    <a:pt x="1602" y="101"/>
                  </a:cubicBezTo>
                  <a:cubicBezTo>
                    <a:pt x="1368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6745749" y="2304838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1"/>
                  </a:moveTo>
                  <a:cubicBezTo>
                    <a:pt x="134" y="234"/>
                    <a:pt x="301" y="468"/>
                    <a:pt x="501" y="634"/>
                  </a:cubicBezTo>
                  <a:cubicBezTo>
                    <a:pt x="668" y="834"/>
                    <a:pt x="901" y="1001"/>
                    <a:pt x="1135" y="1135"/>
                  </a:cubicBezTo>
                  <a:cubicBezTo>
                    <a:pt x="1001" y="901"/>
                    <a:pt x="835" y="701"/>
                    <a:pt x="634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6555479" y="2101734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0"/>
                  </a:moveTo>
                  <a:cubicBezTo>
                    <a:pt x="267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68" y="501"/>
                  </a:cubicBezTo>
                  <a:cubicBezTo>
                    <a:pt x="468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6859761" y="2079846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467"/>
                    <a:pt x="668" y="867"/>
                    <a:pt x="1135" y="1134"/>
                  </a:cubicBezTo>
                  <a:cubicBezTo>
                    <a:pt x="1001" y="901"/>
                    <a:pt x="834" y="667"/>
                    <a:pt x="634" y="467"/>
                  </a:cubicBezTo>
                  <a:cubicBezTo>
                    <a:pt x="434" y="300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6714784" y="1896367"/>
              <a:ext cx="25713" cy="25691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467"/>
                    <a:pt x="668" y="868"/>
                    <a:pt x="1135" y="1134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5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6961687" y="2313145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6967730" y="2146280"/>
              <a:ext cx="26460" cy="25691"/>
            </a:xfrm>
            <a:custGeom>
              <a:avLst/>
              <a:gdLst/>
              <a:ahLst/>
              <a:cxnLst/>
              <a:rect l="l" t="t" r="r" b="b"/>
              <a:pathLst>
                <a:path w="1169" h="1135" extrusionOk="0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6698193" y="2072286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134" y="1"/>
                  </a:moveTo>
                  <a:cubicBezTo>
                    <a:pt x="901" y="134"/>
                    <a:pt x="667" y="301"/>
                    <a:pt x="500" y="501"/>
                  </a:cubicBezTo>
                  <a:cubicBezTo>
                    <a:pt x="300" y="701"/>
                    <a:pt x="134" y="901"/>
                    <a:pt x="0" y="1135"/>
                  </a:cubicBezTo>
                  <a:cubicBezTo>
                    <a:pt x="467" y="868"/>
                    <a:pt x="867" y="468"/>
                    <a:pt x="1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6508670" y="2249722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7" y="668"/>
                    <a:pt x="0" y="1135"/>
                  </a:cubicBezTo>
                  <a:cubicBezTo>
                    <a:pt x="467" y="868"/>
                    <a:pt x="868" y="4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6894483" y="1932606"/>
              <a:ext cx="25713" cy="25691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685359" y="1781607"/>
              <a:ext cx="25691" cy="26438"/>
            </a:xfrm>
            <a:custGeom>
              <a:avLst/>
              <a:gdLst/>
              <a:ahLst/>
              <a:cxnLst/>
              <a:rect l="l" t="t" r="r" b="b"/>
              <a:pathLst>
                <a:path w="1135" h="1168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6704214" y="1574859"/>
              <a:ext cx="145000" cy="191288"/>
            </a:xfrm>
            <a:custGeom>
              <a:avLst/>
              <a:gdLst/>
              <a:ahLst/>
              <a:cxnLst/>
              <a:rect l="l" t="t" r="r" b="b"/>
              <a:pathLst>
                <a:path w="6406" h="8451" extrusionOk="0">
                  <a:moveTo>
                    <a:pt x="110" y="1"/>
                  </a:moveTo>
                  <a:cubicBezTo>
                    <a:pt x="45" y="1"/>
                    <a:pt x="1" y="17"/>
                    <a:pt x="1" y="61"/>
                  </a:cubicBezTo>
                  <a:cubicBezTo>
                    <a:pt x="101" y="961"/>
                    <a:pt x="168" y="1929"/>
                    <a:pt x="201" y="2796"/>
                  </a:cubicBezTo>
                  <a:cubicBezTo>
                    <a:pt x="168" y="3697"/>
                    <a:pt x="201" y="4597"/>
                    <a:pt x="268" y="5498"/>
                  </a:cubicBezTo>
                  <a:cubicBezTo>
                    <a:pt x="1306" y="6945"/>
                    <a:pt x="3529" y="8451"/>
                    <a:pt x="4619" y="8451"/>
                  </a:cubicBezTo>
                  <a:cubicBezTo>
                    <a:pt x="4685" y="8451"/>
                    <a:pt x="4747" y="8445"/>
                    <a:pt x="4804" y="8434"/>
                  </a:cubicBezTo>
                  <a:cubicBezTo>
                    <a:pt x="6406" y="8100"/>
                    <a:pt x="5872" y="5298"/>
                    <a:pt x="5672" y="4597"/>
                  </a:cubicBezTo>
                  <a:lnTo>
                    <a:pt x="5672" y="4531"/>
                  </a:lnTo>
                  <a:cubicBezTo>
                    <a:pt x="5638" y="4431"/>
                    <a:pt x="5605" y="4297"/>
                    <a:pt x="5605" y="4164"/>
                  </a:cubicBezTo>
                  <a:cubicBezTo>
                    <a:pt x="5505" y="3030"/>
                    <a:pt x="5538" y="1862"/>
                    <a:pt x="5705" y="728"/>
                  </a:cubicBezTo>
                  <a:lnTo>
                    <a:pt x="1802" y="261"/>
                  </a:lnTo>
                  <a:lnTo>
                    <a:pt x="635" y="128"/>
                  </a:lnTo>
                  <a:cubicBezTo>
                    <a:pt x="635" y="128"/>
                    <a:pt x="291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711027" y="1581514"/>
              <a:ext cx="121573" cy="100228"/>
            </a:xfrm>
            <a:custGeom>
              <a:avLst/>
              <a:gdLst/>
              <a:ahLst/>
              <a:cxnLst/>
              <a:rect l="l" t="t" r="r" b="b"/>
              <a:pathLst>
                <a:path w="5371" h="4428" extrusionOk="0">
                  <a:moveTo>
                    <a:pt x="1501" y="0"/>
                  </a:moveTo>
                  <a:lnTo>
                    <a:pt x="0" y="100"/>
                  </a:lnTo>
                  <a:cubicBezTo>
                    <a:pt x="0" y="100"/>
                    <a:pt x="982" y="4428"/>
                    <a:pt x="4359" y="4428"/>
                  </a:cubicBezTo>
                  <a:cubicBezTo>
                    <a:pt x="4503" y="4428"/>
                    <a:pt x="4651" y="4420"/>
                    <a:pt x="4804" y="4404"/>
                  </a:cubicBezTo>
                  <a:cubicBezTo>
                    <a:pt x="5004" y="4404"/>
                    <a:pt x="5204" y="4370"/>
                    <a:pt x="5371" y="4303"/>
                  </a:cubicBezTo>
                  <a:lnTo>
                    <a:pt x="5371" y="4270"/>
                  </a:lnTo>
                  <a:cubicBezTo>
                    <a:pt x="5337" y="4137"/>
                    <a:pt x="5304" y="4003"/>
                    <a:pt x="5271" y="3903"/>
                  </a:cubicBezTo>
                  <a:cubicBezTo>
                    <a:pt x="5171" y="2736"/>
                    <a:pt x="5204" y="1568"/>
                    <a:pt x="5371" y="434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6667228" y="1335064"/>
              <a:ext cx="247672" cy="306795"/>
            </a:xfrm>
            <a:custGeom>
              <a:avLst/>
              <a:gdLst/>
              <a:ahLst/>
              <a:cxnLst/>
              <a:rect l="l" t="t" r="r" b="b"/>
              <a:pathLst>
                <a:path w="10942" h="13554" extrusionOk="0">
                  <a:moveTo>
                    <a:pt x="5330" y="1"/>
                  </a:moveTo>
                  <a:cubicBezTo>
                    <a:pt x="3320" y="1"/>
                    <a:pt x="1220" y="1199"/>
                    <a:pt x="601" y="3216"/>
                  </a:cubicBezTo>
                  <a:cubicBezTo>
                    <a:pt x="0" y="5184"/>
                    <a:pt x="1068" y="10888"/>
                    <a:pt x="2469" y="12156"/>
                  </a:cubicBezTo>
                  <a:cubicBezTo>
                    <a:pt x="3475" y="13048"/>
                    <a:pt x="4781" y="13554"/>
                    <a:pt x="6037" y="13554"/>
                  </a:cubicBezTo>
                  <a:cubicBezTo>
                    <a:pt x="7364" y="13554"/>
                    <a:pt x="8635" y="12990"/>
                    <a:pt x="9441" y="11722"/>
                  </a:cubicBezTo>
                  <a:cubicBezTo>
                    <a:pt x="10942" y="9354"/>
                    <a:pt x="9441" y="1915"/>
                    <a:pt x="7873" y="781"/>
                  </a:cubicBezTo>
                  <a:cubicBezTo>
                    <a:pt x="7142" y="249"/>
                    <a:pt x="6246" y="1"/>
                    <a:pt x="5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6791811" y="1477325"/>
              <a:ext cx="8330" cy="24921"/>
            </a:xfrm>
            <a:custGeom>
              <a:avLst/>
              <a:gdLst/>
              <a:ahLst/>
              <a:cxnLst/>
              <a:rect l="l" t="t" r="r" b="b"/>
              <a:pathLst>
                <a:path w="368" h="1101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67" y="0"/>
                    <a:pt x="134" y="33"/>
                    <a:pt x="167" y="33"/>
                  </a:cubicBezTo>
                  <a:cubicBezTo>
                    <a:pt x="267" y="434"/>
                    <a:pt x="301" y="867"/>
                    <a:pt x="0" y="1067"/>
                  </a:cubicBezTo>
                  <a:lnTo>
                    <a:pt x="0" y="1101"/>
                  </a:lnTo>
                  <a:cubicBezTo>
                    <a:pt x="367" y="934"/>
                    <a:pt x="301" y="3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6771802" y="1469697"/>
              <a:ext cx="30987" cy="28837"/>
            </a:xfrm>
            <a:custGeom>
              <a:avLst/>
              <a:gdLst/>
              <a:ahLst/>
              <a:cxnLst/>
              <a:rect l="l" t="t" r="r" b="b"/>
              <a:pathLst>
                <a:path w="1369" h="1274" extrusionOk="0">
                  <a:moveTo>
                    <a:pt x="659" y="1"/>
                  </a:moveTo>
                  <a:cubicBezTo>
                    <a:pt x="645" y="1"/>
                    <a:pt x="632" y="2"/>
                    <a:pt x="618" y="3"/>
                  </a:cubicBezTo>
                  <a:cubicBezTo>
                    <a:pt x="0" y="101"/>
                    <a:pt x="206" y="1274"/>
                    <a:pt x="740" y="1274"/>
                  </a:cubicBezTo>
                  <a:cubicBezTo>
                    <a:pt x="755" y="1274"/>
                    <a:pt x="769" y="1273"/>
                    <a:pt x="784" y="1271"/>
                  </a:cubicBezTo>
                  <a:cubicBezTo>
                    <a:pt x="1369" y="1174"/>
                    <a:pt x="1163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6846927" y="1465985"/>
              <a:ext cx="12857" cy="21164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0" y="1"/>
                  </a:moveTo>
                  <a:cubicBezTo>
                    <a:pt x="0" y="368"/>
                    <a:pt x="134" y="935"/>
                    <a:pt x="568" y="935"/>
                  </a:cubicBezTo>
                  <a:lnTo>
                    <a:pt x="568" y="901"/>
                  </a:lnTo>
                  <a:cubicBezTo>
                    <a:pt x="201" y="868"/>
                    <a:pt x="67" y="401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6841495" y="1455075"/>
              <a:ext cx="30308" cy="28520"/>
            </a:xfrm>
            <a:custGeom>
              <a:avLst/>
              <a:gdLst/>
              <a:ahLst/>
              <a:cxnLst/>
              <a:rect l="l" t="t" r="r" b="b"/>
              <a:pathLst>
                <a:path w="1339" h="1260" extrusionOk="0">
                  <a:moveTo>
                    <a:pt x="617" y="0"/>
                  </a:moveTo>
                  <a:cubicBezTo>
                    <a:pt x="582" y="0"/>
                    <a:pt x="545" y="5"/>
                    <a:pt x="507" y="16"/>
                  </a:cubicBezTo>
                  <a:cubicBezTo>
                    <a:pt x="1" y="142"/>
                    <a:pt x="215" y="1260"/>
                    <a:pt x="723" y="1260"/>
                  </a:cubicBezTo>
                  <a:cubicBezTo>
                    <a:pt x="750" y="1260"/>
                    <a:pt x="779" y="1257"/>
                    <a:pt x="808" y="1250"/>
                  </a:cubicBezTo>
                  <a:cubicBezTo>
                    <a:pt x="1339" y="1094"/>
                    <a:pt x="1138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6761978" y="1436741"/>
              <a:ext cx="30603" cy="23020"/>
            </a:xfrm>
            <a:custGeom>
              <a:avLst/>
              <a:gdLst/>
              <a:ahLst/>
              <a:cxnLst/>
              <a:rect l="l" t="t" r="r" b="b"/>
              <a:pathLst>
                <a:path w="1352" h="1017" extrusionOk="0">
                  <a:moveTo>
                    <a:pt x="944" y="0"/>
                  </a:moveTo>
                  <a:cubicBezTo>
                    <a:pt x="806" y="0"/>
                    <a:pt x="672" y="44"/>
                    <a:pt x="551" y="125"/>
                  </a:cubicBezTo>
                  <a:cubicBezTo>
                    <a:pt x="318" y="225"/>
                    <a:pt x="151" y="425"/>
                    <a:pt x="84" y="626"/>
                  </a:cubicBezTo>
                  <a:cubicBezTo>
                    <a:pt x="0" y="821"/>
                    <a:pt x="150" y="1016"/>
                    <a:pt x="338" y="1016"/>
                  </a:cubicBezTo>
                  <a:cubicBezTo>
                    <a:pt x="375" y="1016"/>
                    <a:pt x="413" y="1009"/>
                    <a:pt x="451" y="992"/>
                  </a:cubicBezTo>
                  <a:cubicBezTo>
                    <a:pt x="618" y="926"/>
                    <a:pt x="751" y="826"/>
                    <a:pt x="885" y="726"/>
                  </a:cubicBezTo>
                  <a:cubicBezTo>
                    <a:pt x="1052" y="659"/>
                    <a:pt x="1218" y="559"/>
                    <a:pt x="1318" y="392"/>
                  </a:cubicBezTo>
                  <a:cubicBezTo>
                    <a:pt x="1352" y="259"/>
                    <a:pt x="1318" y="125"/>
                    <a:pt x="1218" y="58"/>
                  </a:cubicBezTo>
                  <a:cubicBezTo>
                    <a:pt x="1126" y="19"/>
                    <a:pt x="1034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6834840" y="1425084"/>
              <a:ext cx="34767" cy="17519"/>
            </a:xfrm>
            <a:custGeom>
              <a:avLst/>
              <a:gdLst/>
              <a:ahLst/>
              <a:cxnLst/>
              <a:rect l="l" t="t" r="r" b="b"/>
              <a:pathLst>
                <a:path w="1536" h="774" extrusionOk="0">
                  <a:moveTo>
                    <a:pt x="579" y="0"/>
                  </a:moveTo>
                  <a:cubicBezTo>
                    <a:pt x="377" y="0"/>
                    <a:pt x="184" y="99"/>
                    <a:pt x="67" y="273"/>
                  </a:cubicBezTo>
                  <a:cubicBezTo>
                    <a:pt x="1" y="373"/>
                    <a:pt x="1" y="507"/>
                    <a:pt x="101" y="607"/>
                  </a:cubicBezTo>
                  <a:cubicBezTo>
                    <a:pt x="234" y="707"/>
                    <a:pt x="434" y="740"/>
                    <a:pt x="601" y="740"/>
                  </a:cubicBezTo>
                  <a:cubicBezTo>
                    <a:pt x="801" y="740"/>
                    <a:pt x="935" y="774"/>
                    <a:pt x="1135" y="774"/>
                  </a:cubicBezTo>
                  <a:cubicBezTo>
                    <a:pt x="1402" y="774"/>
                    <a:pt x="1535" y="473"/>
                    <a:pt x="1335" y="273"/>
                  </a:cubicBezTo>
                  <a:cubicBezTo>
                    <a:pt x="1168" y="106"/>
                    <a:pt x="935" y="6"/>
                    <a:pt x="668" y="6"/>
                  </a:cubicBezTo>
                  <a:cubicBezTo>
                    <a:pt x="638" y="2"/>
                    <a:pt x="609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801635" y="1559603"/>
              <a:ext cx="18131" cy="6836"/>
            </a:xfrm>
            <a:custGeom>
              <a:avLst/>
              <a:gdLst/>
              <a:ahLst/>
              <a:cxnLst/>
              <a:rect l="l" t="t" r="r" b="b"/>
              <a:pathLst>
                <a:path w="801" h="302" extrusionOk="0">
                  <a:moveTo>
                    <a:pt x="0" y="1"/>
                  </a:moveTo>
                  <a:cubicBezTo>
                    <a:pt x="33" y="168"/>
                    <a:pt x="200" y="268"/>
                    <a:pt x="367" y="301"/>
                  </a:cubicBezTo>
                  <a:cubicBezTo>
                    <a:pt x="567" y="268"/>
                    <a:pt x="734" y="168"/>
                    <a:pt x="801" y="1"/>
                  </a:cubicBezTo>
                  <a:lnTo>
                    <a:pt x="801" y="1"/>
                  </a:lnTo>
                  <a:cubicBezTo>
                    <a:pt x="667" y="68"/>
                    <a:pt x="534" y="134"/>
                    <a:pt x="400" y="168"/>
                  </a:cubicBezTo>
                  <a:cubicBezTo>
                    <a:pt x="267" y="168"/>
                    <a:pt x="133" y="68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806365" y="1430199"/>
              <a:ext cx="50680" cy="111319"/>
            </a:xfrm>
            <a:custGeom>
              <a:avLst/>
              <a:gdLst/>
              <a:ahLst/>
              <a:cxnLst/>
              <a:rect l="l" t="t" r="r" b="b"/>
              <a:pathLst>
                <a:path w="2239" h="4918" extrusionOk="0">
                  <a:moveTo>
                    <a:pt x="945" y="0"/>
                  </a:moveTo>
                  <a:cubicBezTo>
                    <a:pt x="925" y="0"/>
                    <a:pt x="892" y="24"/>
                    <a:pt x="892" y="47"/>
                  </a:cubicBezTo>
                  <a:cubicBezTo>
                    <a:pt x="1159" y="1281"/>
                    <a:pt x="1626" y="2449"/>
                    <a:pt x="1893" y="3683"/>
                  </a:cubicBezTo>
                  <a:cubicBezTo>
                    <a:pt x="1692" y="3616"/>
                    <a:pt x="1459" y="3616"/>
                    <a:pt x="1225" y="3616"/>
                  </a:cubicBezTo>
                  <a:cubicBezTo>
                    <a:pt x="1192" y="3616"/>
                    <a:pt x="1459" y="4484"/>
                    <a:pt x="1492" y="4617"/>
                  </a:cubicBezTo>
                  <a:cubicBezTo>
                    <a:pt x="1321" y="4663"/>
                    <a:pt x="1149" y="4685"/>
                    <a:pt x="980" y="4685"/>
                  </a:cubicBezTo>
                  <a:cubicBezTo>
                    <a:pt x="656" y="4685"/>
                    <a:pt x="343" y="4604"/>
                    <a:pt x="58" y="4450"/>
                  </a:cubicBezTo>
                  <a:cubicBezTo>
                    <a:pt x="48" y="4441"/>
                    <a:pt x="38" y="4437"/>
                    <a:pt x="30" y="4437"/>
                  </a:cubicBezTo>
                  <a:cubicBezTo>
                    <a:pt x="11" y="4437"/>
                    <a:pt x="1" y="4460"/>
                    <a:pt x="25" y="4484"/>
                  </a:cubicBezTo>
                  <a:cubicBezTo>
                    <a:pt x="258" y="4751"/>
                    <a:pt x="625" y="4917"/>
                    <a:pt x="992" y="4917"/>
                  </a:cubicBezTo>
                  <a:cubicBezTo>
                    <a:pt x="1159" y="4917"/>
                    <a:pt x="1325" y="4884"/>
                    <a:pt x="1459" y="4851"/>
                  </a:cubicBezTo>
                  <a:cubicBezTo>
                    <a:pt x="1492" y="4851"/>
                    <a:pt x="1526" y="4817"/>
                    <a:pt x="1559" y="4817"/>
                  </a:cubicBezTo>
                  <a:lnTo>
                    <a:pt x="1626" y="4784"/>
                  </a:lnTo>
                  <a:cubicBezTo>
                    <a:pt x="1692" y="4784"/>
                    <a:pt x="1692" y="4717"/>
                    <a:pt x="1692" y="4684"/>
                  </a:cubicBezTo>
                  <a:cubicBezTo>
                    <a:pt x="1692" y="4684"/>
                    <a:pt x="1692" y="4651"/>
                    <a:pt x="1692" y="4651"/>
                  </a:cubicBezTo>
                  <a:lnTo>
                    <a:pt x="1692" y="4617"/>
                  </a:lnTo>
                  <a:cubicBezTo>
                    <a:pt x="1659" y="4317"/>
                    <a:pt x="1526" y="3883"/>
                    <a:pt x="1526" y="3883"/>
                  </a:cubicBezTo>
                  <a:lnTo>
                    <a:pt x="1526" y="3883"/>
                  </a:lnTo>
                  <a:cubicBezTo>
                    <a:pt x="1610" y="3904"/>
                    <a:pt x="1881" y="3965"/>
                    <a:pt x="2060" y="3965"/>
                  </a:cubicBezTo>
                  <a:cubicBezTo>
                    <a:pt x="2165" y="3965"/>
                    <a:pt x="2238" y="3945"/>
                    <a:pt x="2226" y="3883"/>
                  </a:cubicBezTo>
                  <a:cubicBezTo>
                    <a:pt x="1926" y="2582"/>
                    <a:pt x="1526" y="1281"/>
                    <a:pt x="959" y="14"/>
                  </a:cubicBezTo>
                  <a:cubicBezTo>
                    <a:pt x="959" y="4"/>
                    <a:pt x="953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804645" y="1531672"/>
              <a:ext cx="30218" cy="21458"/>
            </a:xfrm>
            <a:custGeom>
              <a:avLst/>
              <a:gdLst/>
              <a:ahLst/>
              <a:cxnLst/>
              <a:rect l="l" t="t" r="r" b="b"/>
              <a:pathLst>
                <a:path w="1335" h="948" extrusionOk="0">
                  <a:moveTo>
                    <a:pt x="101" y="1"/>
                  </a:moveTo>
                  <a:cubicBezTo>
                    <a:pt x="67" y="134"/>
                    <a:pt x="34" y="268"/>
                    <a:pt x="34" y="401"/>
                  </a:cubicBezTo>
                  <a:cubicBezTo>
                    <a:pt x="0" y="635"/>
                    <a:pt x="67" y="935"/>
                    <a:pt x="401" y="935"/>
                  </a:cubicBezTo>
                  <a:cubicBezTo>
                    <a:pt x="434" y="943"/>
                    <a:pt x="470" y="947"/>
                    <a:pt x="506" y="947"/>
                  </a:cubicBezTo>
                  <a:cubicBezTo>
                    <a:pt x="613" y="947"/>
                    <a:pt x="726" y="910"/>
                    <a:pt x="801" y="835"/>
                  </a:cubicBezTo>
                  <a:cubicBezTo>
                    <a:pt x="1035" y="701"/>
                    <a:pt x="1201" y="468"/>
                    <a:pt x="1335" y="234"/>
                  </a:cubicBezTo>
                  <a:lnTo>
                    <a:pt x="1335" y="234"/>
                  </a:lnTo>
                  <a:cubicBezTo>
                    <a:pt x="1244" y="248"/>
                    <a:pt x="1154" y="255"/>
                    <a:pt x="1064" y="255"/>
                  </a:cubicBezTo>
                  <a:cubicBezTo>
                    <a:pt x="723" y="255"/>
                    <a:pt x="391" y="159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643167" y="1308830"/>
              <a:ext cx="258899" cy="196517"/>
            </a:xfrm>
            <a:custGeom>
              <a:avLst/>
              <a:gdLst/>
              <a:ahLst/>
              <a:cxnLst/>
              <a:rect l="l" t="t" r="r" b="b"/>
              <a:pathLst>
                <a:path w="11438" h="8682" extrusionOk="0">
                  <a:moveTo>
                    <a:pt x="8829" y="1"/>
                  </a:moveTo>
                  <a:cubicBezTo>
                    <a:pt x="8551" y="1"/>
                    <a:pt x="8369" y="639"/>
                    <a:pt x="8369" y="639"/>
                  </a:cubicBezTo>
                  <a:cubicBezTo>
                    <a:pt x="7610" y="531"/>
                    <a:pt x="6842" y="471"/>
                    <a:pt x="6069" y="471"/>
                  </a:cubicBezTo>
                  <a:cubicBezTo>
                    <a:pt x="5415" y="471"/>
                    <a:pt x="4757" y="514"/>
                    <a:pt x="4099" y="606"/>
                  </a:cubicBezTo>
                  <a:cubicBezTo>
                    <a:pt x="2131" y="973"/>
                    <a:pt x="1464" y="3108"/>
                    <a:pt x="1464" y="3108"/>
                  </a:cubicBezTo>
                  <a:cubicBezTo>
                    <a:pt x="1464" y="3108"/>
                    <a:pt x="463" y="3508"/>
                    <a:pt x="230" y="4308"/>
                  </a:cubicBezTo>
                  <a:cubicBezTo>
                    <a:pt x="0" y="5095"/>
                    <a:pt x="1509" y="8682"/>
                    <a:pt x="2385" y="8682"/>
                  </a:cubicBezTo>
                  <a:cubicBezTo>
                    <a:pt x="2400" y="8682"/>
                    <a:pt x="2416" y="8681"/>
                    <a:pt x="2431" y="8678"/>
                  </a:cubicBezTo>
                  <a:cubicBezTo>
                    <a:pt x="3732" y="8478"/>
                    <a:pt x="3632" y="6043"/>
                    <a:pt x="3632" y="6043"/>
                  </a:cubicBezTo>
                  <a:cubicBezTo>
                    <a:pt x="3632" y="6043"/>
                    <a:pt x="5834" y="5309"/>
                    <a:pt x="5900" y="3575"/>
                  </a:cubicBezTo>
                  <a:cubicBezTo>
                    <a:pt x="5900" y="3575"/>
                    <a:pt x="7033" y="4076"/>
                    <a:pt x="8262" y="4076"/>
                  </a:cubicBezTo>
                  <a:cubicBezTo>
                    <a:pt x="8797" y="4076"/>
                    <a:pt x="9351" y="3981"/>
                    <a:pt x="9836" y="3708"/>
                  </a:cubicBezTo>
                  <a:cubicBezTo>
                    <a:pt x="11438" y="2841"/>
                    <a:pt x="10770" y="1006"/>
                    <a:pt x="10537" y="606"/>
                  </a:cubicBezTo>
                  <a:cubicBezTo>
                    <a:pt x="10492" y="544"/>
                    <a:pt x="10431" y="518"/>
                    <a:pt x="10362" y="518"/>
                  </a:cubicBezTo>
                  <a:cubicBezTo>
                    <a:pt x="10022" y="518"/>
                    <a:pt x="9469" y="1140"/>
                    <a:pt x="9469" y="1140"/>
                  </a:cubicBezTo>
                  <a:cubicBezTo>
                    <a:pt x="9469" y="1140"/>
                    <a:pt x="9203" y="72"/>
                    <a:pt x="8869" y="5"/>
                  </a:cubicBezTo>
                  <a:cubicBezTo>
                    <a:pt x="8855" y="2"/>
                    <a:pt x="884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6711774" y="1377641"/>
              <a:ext cx="68358" cy="72772"/>
            </a:xfrm>
            <a:custGeom>
              <a:avLst/>
              <a:gdLst/>
              <a:ahLst/>
              <a:cxnLst/>
              <a:rect l="l" t="t" r="r" b="b"/>
              <a:pathLst>
                <a:path w="3020" h="3215" extrusionOk="0">
                  <a:moveTo>
                    <a:pt x="2803" y="1"/>
                  </a:moveTo>
                  <a:cubicBezTo>
                    <a:pt x="2836" y="1735"/>
                    <a:pt x="1835" y="3070"/>
                    <a:pt x="67" y="3103"/>
                  </a:cubicBezTo>
                  <a:cubicBezTo>
                    <a:pt x="1" y="3103"/>
                    <a:pt x="1" y="3170"/>
                    <a:pt x="67" y="3170"/>
                  </a:cubicBezTo>
                  <a:cubicBezTo>
                    <a:pt x="216" y="3200"/>
                    <a:pt x="360" y="3215"/>
                    <a:pt x="500" y="3215"/>
                  </a:cubicBezTo>
                  <a:cubicBezTo>
                    <a:pt x="2052" y="3215"/>
                    <a:pt x="3020" y="1439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637033" y="1378410"/>
              <a:ext cx="61069" cy="126258"/>
            </a:xfrm>
            <a:custGeom>
              <a:avLst/>
              <a:gdLst/>
              <a:ahLst/>
              <a:cxnLst/>
              <a:rect l="l" t="t" r="r" b="b"/>
              <a:pathLst>
                <a:path w="2698" h="5578" extrusionOk="0">
                  <a:moveTo>
                    <a:pt x="1801" y="0"/>
                  </a:moveTo>
                  <a:cubicBezTo>
                    <a:pt x="667" y="467"/>
                    <a:pt x="0" y="1301"/>
                    <a:pt x="367" y="2535"/>
                  </a:cubicBezTo>
                  <a:cubicBezTo>
                    <a:pt x="667" y="3636"/>
                    <a:pt x="1501" y="5137"/>
                    <a:pt x="2635" y="5571"/>
                  </a:cubicBezTo>
                  <a:cubicBezTo>
                    <a:pt x="2640" y="5576"/>
                    <a:pt x="2645" y="5578"/>
                    <a:pt x="2650" y="5578"/>
                  </a:cubicBezTo>
                  <a:cubicBezTo>
                    <a:pt x="2677" y="5578"/>
                    <a:pt x="2697" y="5504"/>
                    <a:pt x="2669" y="5504"/>
                  </a:cubicBezTo>
                  <a:cubicBezTo>
                    <a:pt x="1735" y="5071"/>
                    <a:pt x="1034" y="3903"/>
                    <a:pt x="667" y="3002"/>
                  </a:cubicBezTo>
                  <a:cubicBezTo>
                    <a:pt x="400" y="2402"/>
                    <a:pt x="200" y="1701"/>
                    <a:pt x="534" y="1101"/>
                  </a:cubicBezTo>
                  <a:cubicBezTo>
                    <a:pt x="801" y="601"/>
                    <a:pt x="1334" y="334"/>
                    <a:pt x="1801" y="34"/>
                  </a:cubicBezTo>
                  <a:cubicBezTo>
                    <a:pt x="1835" y="34"/>
                    <a:pt x="1801" y="0"/>
                    <a:pt x="1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6818475" y="1322230"/>
              <a:ext cx="83591" cy="78317"/>
            </a:xfrm>
            <a:custGeom>
              <a:avLst/>
              <a:gdLst/>
              <a:ahLst/>
              <a:cxnLst/>
              <a:rect l="l" t="t" r="r" b="b"/>
              <a:pathLst>
                <a:path w="3693" h="3460" extrusionOk="0">
                  <a:moveTo>
                    <a:pt x="2760" y="1"/>
                  </a:moveTo>
                  <a:cubicBezTo>
                    <a:pt x="2730" y="1"/>
                    <a:pt x="2701" y="32"/>
                    <a:pt x="2725" y="81"/>
                  </a:cubicBezTo>
                  <a:cubicBezTo>
                    <a:pt x="3259" y="881"/>
                    <a:pt x="3626" y="1915"/>
                    <a:pt x="2792" y="2716"/>
                  </a:cubicBezTo>
                  <a:cubicBezTo>
                    <a:pt x="2316" y="3127"/>
                    <a:pt x="1714" y="3341"/>
                    <a:pt x="1104" y="3341"/>
                  </a:cubicBezTo>
                  <a:cubicBezTo>
                    <a:pt x="773" y="3341"/>
                    <a:pt x="440" y="3278"/>
                    <a:pt x="123" y="3149"/>
                  </a:cubicBezTo>
                  <a:cubicBezTo>
                    <a:pt x="116" y="3146"/>
                    <a:pt x="109" y="3144"/>
                    <a:pt x="102" y="3144"/>
                  </a:cubicBezTo>
                  <a:cubicBezTo>
                    <a:pt x="44" y="3144"/>
                    <a:pt x="1" y="3253"/>
                    <a:pt x="90" y="3283"/>
                  </a:cubicBezTo>
                  <a:cubicBezTo>
                    <a:pt x="379" y="3400"/>
                    <a:pt x="719" y="3460"/>
                    <a:pt x="1068" y="3460"/>
                  </a:cubicBezTo>
                  <a:cubicBezTo>
                    <a:pt x="1810" y="3460"/>
                    <a:pt x="2595" y="3193"/>
                    <a:pt x="3025" y="2649"/>
                  </a:cubicBezTo>
                  <a:cubicBezTo>
                    <a:pt x="3693" y="1882"/>
                    <a:pt x="3459" y="714"/>
                    <a:pt x="2792" y="14"/>
                  </a:cubicBezTo>
                  <a:cubicBezTo>
                    <a:pt x="2783" y="5"/>
                    <a:pt x="2772" y="1"/>
                    <a:pt x="2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6640790" y="1480856"/>
              <a:ext cx="76303" cy="82210"/>
            </a:xfrm>
            <a:custGeom>
              <a:avLst/>
              <a:gdLst/>
              <a:ahLst/>
              <a:cxnLst/>
              <a:rect l="l" t="t" r="r" b="b"/>
              <a:pathLst>
                <a:path w="3371" h="3632" extrusionOk="0">
                  <a:moveTo>
                    <a:pt x="1139" y="0"/>
                  </a:moveTo>
                  <a:cubicBezTo>
                    <a:pt x="1033" y="0"/>
                    <a:pt x="931" y="24"/>
                    <a:pt x="835" y="78"/>
                  </a:cubicBezTo>
                  <a:cubicBezTo>
                    <a:pt x="1" y="545"/>
                    <a:pt x="1068" y="3213"/>
                    <a:pt x="2036" y="3547"/>
                  </a:cubicBezTo>
                  <a:cubicBezTo>
                    <a:pt x="2168" y="3605"/>
                    <a:pt x="2304" y="3632"/>
                    <a:pt x="2437" y="3632"/>
                  </a:cubicBezTo>
                  <a:cubicBezTo>
                    <a:pt x="2842" y="3632"/>
                    <a:pt x="3219" y="3381"/>
                    <a:pt x="3370" y="2980"/>
                  </a:cubicBezTo>
                  <a:lnTo>
                    <a:pt x="3003" y="1412"/>
                  </a:lnTo>
                  <a:cubicBezTo>
                    <a:pt x="3003" y="1412"/>
                    <a:pt x="1957" y="0"/>
                    <a:pt x="1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666481" y="1499213"/>
              <a:ext cx="38525" cy="51427"/>
            </a:xfrm>
            <a:custGeom>
              <a:avLst/>
              <a:gdLst/>
              <a:ahLst/>
              <a:cxnLst/>
              <a:rect l="l" t="t" r="r" b="b"/>
              <a:pathLst>
                <a:path w="1702" h="2272" extrusionOk="0">
                  <a:moveTo>
                    <a:pt x="33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667" y="367"/>
                    <a:pt x="1168" y="901"/>
                    <a:pt x="1368" y="1602"/>
                  </a:cubicBezTo>
                  <a:cubicBezTo>
                    <a:pt x="1269" y="1424"/>
                    <a:pt x="1088" y="1328"/>
                    <a:pt x="902" y="1328"/>
                  </a:cubicBezTo>
                  <a:cubicBezTo>
                    <a:pt x="773" y="1328"/>
                    <a:pt x="643" y="1373"/>
                    <a:pt x="534" y="1468"/>
                  </a:cubicBezTo>
                  <a:cubicBezTo>
                    <a:pt x="534" y="1468"/>
                    <a:pt x="534" y="1501"/>
                    <a:pt x="534" y="1501"/>
                  </a:cubicBezTo>
                  <a:cubicBezTo>
                    <a:pt x="605" y="1475"/>
                    <a:pt x="677" y="1462"/>
                    <a:pt x="746" y="1462"/>
                  </a:cubicBezTo>
                  <a:cubicBezTo>
                    <a:pt x="937" y="1462"/>
                    <a:pt x="1112" y="1555"/>
                    <a:pt x="1234" y="1702"/>
                  </a:cubicBezTo>
                  <a:cubicBezTo>
                    <a:pt x="1368" y="1868"/>
                    <a:pt x="1468" y="2069"/>
                    <a:pt x="1568" y="2235"/>
                  </a:cubicBezTo>
                  <a:cubicBezTo>
                    <a:pt x="1581" y="2261"/>
                    <a:pt x="1603" y="2272"/>
                    <a:pt x="1624" y="2272"/>
                  </a:cubicBezTo>
                  <a:cubicBezTo>
                    <a:pt x="1658" y="2272"/>
                    <a:pt x="1689" y="2243"/>
                    <a:pt x="1668" y="2202"/>
                  </a:cubicBezTo>
                  <a:cubicBezTo>
                    <a:pt x="1701" y="1301"/>
                    <a:pt x="967" y="1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685359" y="1678165"/>
              <a:ext cx="180469" cy="168631"/>
            </a:xfrm>
            <a:custGeom>
              <a:avLst/>
              <a:gdLst/>
              <a:ahLst/>
              <a:cxnLst/>
              <a:rect l="l" t="t" r="r" b="b"/>
              <a:pathLst>
                <a:path w="7973" h="7450" extrusionOk="0">
                  <a:moveTo>
                    <a:pt x="1034" y="0"/>
                  </a:moveTo>
                  <a:lnTo>
                    <a:pt x="0" y="1468"/>
                  </a:lnTo>
                  <a:cubicBezTo>
                    <a:pt x="0" y="1468"/>
                    <a:pt x="4518" y="7449"/>
                    <a:pt x="4698" y="7449"/>
                  </a:cubicBezTo>
                  <a:cubicBezTo>
                    <a:pt x="4702" y="7449"/>
                    <a:pt x="4704" y="7446"/>
                    <a:pt x="4703" y="7439"/>
                  </a:cubicBezTo>
                  <a:lnTo>
                    <a:pt x="5804" y="4437"/>
                  </a:lnTo>
                  <a:lnTo>
                    <a:pt x="7972" y="6238"/>
                  </a:lnTo>
                  <a:lnTo>
                    <a:pt x="7305" y="1234"/>
                  </a:lnTo>
                  <a:lnTo>
                    <a:pt x="6605" y="334"/>
                  </a:lnTo>
                  <a:lnTo>
                    <a:pt x="5604" y="380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6683842" y="1706278"/>
              <a:ext cx="185765" cy="147082"/>
            </a:xfrm>
            <a:custGeom>
              <a:avLst/>
              <a:gdLst/>
              <a:ahLst/>
              <a:cxnLst/>
              <a:rect l="l" t="t" r="r" b="b"/>
              <a:pathLst>
                <a:path w="8207" h="6498" extrusionOk="0">
                  <a:moveTo>
                    <a:pt x="7422" y="1"/>
                  </a:moveTo>
                  <a:cubicBezTo>
                    <a:pt x="7414" y="1"/>
                    <a:pt x="7406" y="9"/>
                    <a:pt x="7406" y="26"/>
                  </a:cubicBezTo>
                  <a:cubicBezTo>
                    <a:pt x="7306" y="860"/>
                    <a:pt x="7839" y="3995"/>
                    <a:pt x="7906" y="4729"/>
                  </a:cubicBezTo>
                  <a:cubicBezTo>
                    <a:pt x="7840" y="4663"/>
                    <a:pt x="5947" y="3194"/>
                    <a:pt x="5905" y="3194"/>
                  </a:cubicBezTo>
                  <a:cubicBezTo>
                    <a:pt x="5905" y="3194"/>
                    <a:pt x="5905" y="3194"/>
                    <a:pt x="5905" y="3195"/>
                  </a:cubicBezTo>
                  <a:cubicBezTo>
                    <a:pt x="5638" y="3695"/>
                    <a:pt x="4837" y="5863"/>
                    <a:pt x="4804" y="6063"/>
                  </a:cubicBezTo>
                  <a:cubicBezTo>
                    <a:pt x="4037" y="5063"/>
                    <a:pt x="901" y="1160"/>
                    <a:pt x="67" y="226"/>
                  </a:cubicBezTo>
                  <a:cubicBezTo>
                    <a:pt x="57" y="216"/>
                    <a:pt x="48" y="212"/>
                    <a:pt x="39" y="212"/>
                  </a:cubicBezTo>
                  <a:cubicBezTo>
                    <a:pt x="17" y="212"/>
                    <a:pt x="0" y="236"/>
                    <a:pt x="0" y="259"/>
                  </a:cubicBezTo>
                  <a:cubicBezTo>
                    <a:pt x="665" y="1323"/>
                    <a:pt x="4711" y="6497"/>
                    <a:pt x="4803" y="6497"/>
                  </a:cubicBezTo>
                  <a:cubicBezTo>
                    <a:pt x="4803" y="6497"/>
                    <a:pt x="4804" y="6497"/>
                    <a:pt x="4804" y="6497"/>
                  </a:cubicBezTo>
                  <a:cubicBezTo>
                    <a:pt x="5237" y="5463"/>
                    <a:pt x="5604" y="4395"/>
                    <a:pt x="5905" y="3295"/>
                  </a:cubicBezTo>
                  <a:cubicBezTo>
                    <a:pt x="6258" y="3648"/>
                    <a:pt x="8063" y="5237"/>
                    <a:pt x="8198" y="5237"/>
                  </a:cubicBezTo>
                  <a:cubicBezTo>
                    <a:pt x="8203" y="5237"/>
                    <a:pt x="8206" y="5234"/>
                    <a:pt x="8206" y="5229"/>
                  </a:cubicBezTo>
                  <a:cubicBezTo>
                    <a:pt x="8139" y="4295"/>
                    <a:pt x="8039" y="3395"/>
                    <a:pt x="7873" y="2494"/>
                  </a:cubicBezTo>
                  <a:cubicBezTo>
                    <a:pt x="7739" y="1660"/>
                    <a:pt x="7606" y="826"/>
                    <a:pt x="7439" y="26"/>
                  </a:cubicBezTo>
                  <a:cubicBezTo>
                    <a:pt x="7439" y="9"/>
                    <a:pt x="7431" y="1"/>
                    <a:pt x="7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465641" y="1076346"/>
              <a:ext cx="255210" cy="718390"/>
            </a:xfrm>
            <a:custGeom>
              <a:avLst/>
              <a:gdLst/>
              <a:ahLst/>
              <a:cxnLst/>
              <a:rect l="l" t="t" r="r" b="b"/>
              <a:pathLst>
                <a:path w="11275" h="31738" extrusionOk="0">
                  <a:moveTo>
                    <a:pt x="3462" y="0"/>
                  </a:moveTo>
                  <a:cubicBezTo>
                    <a:pt x="3279" y="0"/>
                    <a:pt x="3153" y="53"/>
                    <a:pt x="3102" y="169"/>
                  </a:cubicBezTo>
                  <a:cubicBezTo>
                    <a:pt x="2002" y="2671"/>
                    <a:pt x="200" y="12478"/>
                    <a:pt x="100" y="16047"/>
                  </a:cubicBezTo>
                  <a:cubicBezTo>
                    <a:pt x="0" y="20617"/>
                    <a:pt x="4603" y="28356"/>
                    <a:pt x="6605" y="30424"/>
                  </a:cubicBezTo>
                  <a:cubicBezTo>
                    <a:pt x="7470" y="31312"/>
                    <a:pt x="8298" y="31738"/>
                    <a:pt x="8951" y="31738"/>
                  </a:cubicBezTo>
                  <a:cubicBezTo>
                    <a:pt x="10163" y="31738"/>
                    <a:pt x="10774" y="30276"/>
                    <a:pt x="9907" y="27589"/>
                  </a:cubicBezTo>
                  <a:cubicBezTo>
                    <a:pt x="8439" y="22985"/>
                    <a:pt x="7806" y="17949"/>
                    <a:pt x="7972" y="16981"/>
                  </a:cubicBezTo>
                  <a:cubicBezTo>
                    <a:pt x="8306" y="14913"/>
                    <a:pt x="11275" y="6607"/>
                    <a:pt x="11241" y="5273"/>
                  </a:cubicBezTo>
                  <a:cubicBezTo>
                    <a:pt x="11182" y="4075"/>
                    <a:pt x="5073" y="0"/>
                    <a:pt x="34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6523767" y="864143"/>
              <a:ext cx="305052" cy="348941"/>
            </a:xfrm>
            <a:custGeom>
              <a:avLst/>
              <a:gdLst/>
              <a:ahLst/>
              <a:cxnLst/>
              <a:rect l="l" t="t" r="r" b="b"/>
              <a:pathLst>
                <a:path w="13477" h="15416" extrusionOk="0">
                  <a:moveTo>
                    <a:pt x="6247" y="0"/>
                  </a:moveTo>
                  <a:cubicBezTo>
                    <a:pt x="5144" y="0"/>
                    <a:pt x="3060" y="3179"/>
                    <a:pt x="2369" y="4374"/>
                  </a:cubicBezTo>
                  <a:cubicBezTo>
                    <a:pt x="1668" y="5641"/>
                    <a:pt x="201" y="10512"/>
                    <a:pt x="1" y="11612"/>
                  </a:cubicBezTo>
                  <a:lnTo>
                    <a:pt x="7706" y="15415"/>
                  </a:lnTo>
                  <a:cubicBezTo>
                    <a:pt x="7706" y="15415"/>
                    <a:pt x="10208" y="8810"/>
                    <a:pt x="10375" y="8477"/>
                  </a:cubicBezTo>
                  <a:cubicBezTo>
                    <a:pt x="11042" y="7009"/>
                    <a:pt x="13477" y="5008"/>
                    <a:pt x="12776" y="4007"/>
                  </a:cubicBezTo>
                  <a:cubicBezTo>
                    <a:pt x="12633" y="3796"/>
                    <a:pt x="12452" y="3718"/>
                    <a:pt x="12260" y="3718"/>
                  </a:cubicBezTo>
                  <a:cubicBezTo>
                    <a:pt x="11694" y="3718"/>
                    <a:pt x="11042" y="4407"/>
                    <a:pt x="11042" y="4407"/>
                  </a:cubicBezTo>
                  <a:cubicBezTo>
                    <a:pt x="11042" y="4407"/>
                    <a:pt x="12276" y="2906"/>
                    <a:pt x="11342" y="2306"/>
                  </a:cubicBezTo>
                  <a:cubicBezTo>
                    <a:pt x="11161" y="2200"/>
                    <a:pt x="10968" y="2157"/>
                    <a:pt x="10773" y="2157"/>
                  </a:cubicBezTo>
                  <a:cubicBezTo>
                    <a:pt x="9923" y="2157"/>
                    <a:pt x="9040" y="2973"/>
                    <a:pt x="9040" y="2973"/>
                  </a:cubicBezTo>
                  <a:cubicBezTo>
                    <a:pt x="9040" y="2973"/>
                    <a:pt x="10041" y="1338"/>
                    <a:pt x="9040" y="771"/>
                  </a:cubicBezTo>
                  <a:cubicBezTo>
                    <a:pt x="8874" y="682"/>
                    <a:pt x="8701" y="645"/>
                    <a:pt x="8530" y="645"/>
                  </a:cubicBezTo>
                  <a:cubicBezTo>
                    <a:pt x="7673" y="645"/>
                    <a:pt x="6839" y="1572"/>
                    <a:pt x="6839" y="1572"/>
                  </a:cubicBezTo>
                  <a:cubicBezTo>
                    <a:pt x="6839" y="1572"/>
                    <a:pt x="7439" y="471"/>
                    <a:pt x="6439" y="37"/>
                  </a:cubicBezTo>
                  <a:cubicBezTo>
                    <a:pt x="6379" y="12"/>
                    <a:pt x="6315" y="0"/>
                    <a:pt x="6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6707247" y="958395"/>
              <a:ext cx="70531" cy="106815"/>
            </a:xfrm>
            <a:custGeom>
              <a:avLst/>
              <a:gdLst/>
              <a:ahLst/>
              <a:cxnLst/>
              <a:rect l="l" t="t" r="r" b="b"/>
              <a:pathLst>
                <a:path w="3116" h="4719" extrusionOk="0">
                  <a:moveTo>
                    <a:pt x="3074" y="1"/>
                  </a:moveTo>
                  <a:cubicBezTo>
                    <a:pt x="3057" y="1"/>
                    <a:pt x="3033" y="13"/>
                    <a:pt x="3003" y="43"/>
                  </a:cubicBezTo>
                  <a:cubicBezTo>
                    <a:pt x="968" y="1211"/>
                    <a:pt x="501" y="2511"/>
                    <a:pt x="0" y="4680"/>
                  </a:cubicBezTo>
                  <a:cubicBezTo>
                    <a:pt x="0" y="4699"/>
                    <a:pt x="23" y="4718"/>
                    <a:pt x="41" y="4718"/>
                  </a:cubicBezTo>
                  <a:cubicBezTo>
                    <a:pt x="55" y="4718"/>
                    <a:pt x="67" y="4708"/>
                    <a:pt x="67" y="4680"/>
                  </a:cubicBezTo>
                  <a:cubicBezTo>
                    <a:pt x="768" y="2545"/>
                    <a:pt x="1301" y="1577"/>
                    <a:pt x="3069" y="110"/>
                  </a:cubicBezTo>
                  <a:cubicBezTo>
                    <a:pt x="3116" y="63"/>
                    <a:pt x="3114" y="1"/>
                    <a:pt x="3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6658921" y="926276"/>
              <a:ext cx="74899" cy="114239"/>
            </a:xfrm>
            <a:custGeom>
              <a:avLst/>
              <a:gdLst/>
              <a:ahLst/>
              <a:cxnLst/>
              <a:rect l="l" t="t" r="r" b="b"/>
              <a:pathLst>
                <a:path w="3309" h="5047" extrusionOk="0">
                  <a:moveTo>
                    <a:pt x="3216" y="1"/>
                  </a:moveTo>
                  <a:cubicBezTo>
                    <a:pt x="3192" y="1"/>
                    <a:pt x="3164" y="9"/>
                    <a:pt x="3136" y="28"/>
                  </a:cubicBezTo>
                  <a:cubicBezTo>
                    <a:pt x="1235" y="1495"/>
                    <a:pt x="701" y="2796"/>
                    <a:pt x="1" y="5031"/>
                  </a:cubicBezTo>
                  <a:cubicBezTo>
                    <a:pt x="1" y="5031"/>
                    <a:pt x="30" y="5046"/>
                    <a:pt x="50" y="5046"/>
                  </a:cubicBezTo>
                  <a:cubicBezTo>
                    <a:pt x="60" y="5046"/>
                    <a:pt x="67" y="5042"/>
                    <a:pt x="67" y="5031"/>
                  </a:cubicBezTo>
                  <a:cubicBezTo>
                    <a:pt x="968" y="2830"/>
                    <a:pt x="1535" y="1796"/>
                    <a:pt x="3236" y="128"/>
                  </a:cubicBezTo>
                  <a:cubicBezTo>
                    <a:pt x="3308" y="56"/>
                    <a:pt x="3276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6612429" y="899476"/>
              <a:ext cx="67000" cy="118924"/>
            </a:xfrm>
            <a:custGeom>
              <a:avLst/>
              <a:gdLst/>
              <a:ahLst/>
              <a:cxnLst/>
              <a:rect l="l" t="t" r="r" b="b"/>
              <a:pathLst>
                <a:path w="2960" h="5254" extrusionOk="0">
                  <a:moveTo>
                    <a:pt x="2940" y="0"/>
                  </a:moveTo>
                  <a:cubicBezTo>
                    <a:pt x="2927" y="0"/>
                    <a:pt x="2897" y="17"/>
                    <a:pt x="2855" y="44"/>
                  </a:cubicBezTo>
                  <a:cubicBezTo>
                    <a:pt x="1254" y="1312"/>
                    <a:pt x="220" y="3180"/>
                    <a:pt x="20" y="5215"/>
                  </a:cubicBezTo>
                  <a:cubicBezTo>
                    <a:pt x="0" y="5234"/>
                    <a:pt x="26" y="5253"/>
                    <a:pt x="50" y="5253"/>
                  </a:cubicBezTo>
                  <a:cubicBezTo>
                    <a:pt x="69" y="5253"/>
                    <a:pt x="86" y="5243"/>
                    <a:pt x="86" y="5215"/>
                  </a:cubicBezTo>
                  <a:cubicBezTo>
                    <a:pt x="687" y="2946"/>
                    <a:pt x="1354" y="1845"/>
                    <a:pt x="2888" y="111"/>
                  </a:cubicBezTo>
                  <a:cubicBezTo>
                    <a:pt x="2947" y="33"/>
                    <a:pt x="2960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6588707" y="1032728"/>
              <a:ext cx="218224" cy="217341"/>
            </a:xfrm>
            <a:custGeom>
              <a:avLst/>
              <a:gdLst/>
              <a:ahLst/>
              <a:cxnLst/>
              <a:rect l="l" t="t" r="r" b="b"/>
              <a:pathLst>
                <a:path w="9641" h="9602" extrusionOk="0">
                  <a:moveTo>
                    <a:pt x="8346" y="1"/>
                  </a:moveTo>
                  <a:cubicBezTo>
                    <a:pt x="7054" y="1"/>
                    <a:pt x="6051" y="2610"/>
                    <a:pt x="5704" y="3998"/>
                  </a:cubicBezTo>
                  <a:cubicBezTo>
                    <a:pt x="5704" y="3998"/>
                    <a:pt x="5046" y="3841"/>
                    <a:pt x="4211" y="3841"/>
                  </a:cubicBezTo>
                  <a:cubicBezTo>
                    <a:pt x="3193" y="3841"/>
                    <a:pt x="1912" y="4073"/>
                    <a:pt x="1235" y="5098"/>
                  </a:cubicBezTo>
                  <a:cubicBezTo>
                    <a:pt x="0" y="6933"/>
                    <a:pt x="5271" y="9602"/>
                    <a:pt x="5271" y="9602"/>
                  </a:cubicBezTo>
                  <a:cubicBezTo>
                    <a:pt x="5271" y="9602"/>
                    <a:pt x="7439" y="7600"/>
                    <a:pt x="8106" y="6499"/>
                  </a:cubicBezTo>
                  <a:cubicBezTo>
                    <a:pt x="8773" y="5365"/>
                    <a:pt x="9641" y="262"/>
                    <a:pt x="8573" y="28"/>
                  </a:cubicBezTo>
                  <a:cubicBezTo>
                    <a:pt x="8496" y="10"/>
                    <a:pt x="8421" y="1"/>
                    <a:pt x="8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6614375" y="1033362"/>
              <a:ext cx="158581" cy="112519"/>
            </a:xfrm>
            <a:custGeom>
              <a:avLst/>
              <a:gdLst/>
              <a:ahLst/>
              <a:cxnLst/>
              <a:rect l="l" t="t" r="r" b="b"/>
              <a:pathLst>
                <a:path w="7006" h="4971" extrusionOk="0">
                  <a:moveTo>
                    <a:pt x="7005" y="0"/>
                  </a:moveTo>
                  <a:cubicBezTo>
                    <a:pt x="5338" y="367"/>
                    <a:pt x="4871" y="2302"/>
                    <a:pt x="4470" y="3736"/>
                  </a:cubicBezTo>
                  <a:cubicBezTo>
                    <a:pt x="4066" y="3648"/>
                    <a:pt x="3634" y="3600"/>
                    <a:pt x="3199" y="3600"/>
                  </a:cubicBezTo>
                  <a:cubicBezTo>
                    <a:pt x="1984" y="3600"/>
                    <a:pt x="746" y="3979"/>
                    <a:pt x="34" y="4937"/>
                  </a:cubicBezTo>
                  <a:cubicBezTo>
                    <a:pt x="0" y="4937"/>
                    <a:pt x="67" y="4970"/>
                    <a:pt x="101" y="4970"/>
                  </a:cubicBezTo>
                  <a:cubicBezTo>
                    <a:pt x="834" y="4213"/>
                    <a:pt x="2055" y="3959"/>
                    <a:pt x="3191" y="3959"/>
                  </a:cubicBezTo>
                  <a:cubicBezTo>
                    <a:pt x="3656" y="3959"/>
                    <a:pt x="4106" y="4002"/>
                    <a:pt x="4504" y="4070"/>
                  </a:cubicBezTo>
                  <a:cubicBezTo>
                    <a:pt x="4529" y="4078"/>
                    <a:pt x="4554" y="4082"/>
                    <a:pt x="4578" y="4082"/>
                  </a:cubicBezTo>
                  <a:cubicBezTo>
                    <a:pt x="4650" y="4082"/>
                    <a:pt x="4712" y="4045"/>
                    <a:pt x="4737" y="3970"/>
                  </a:cubicBezTo>
                  <a:cubicBezTo>
                    <a:pt x="5171" y="2602"/>
                    <a:pt x="5504" y="634"/>
                    <a:pt x="7005" y="33"/>
                  </a:cubicBezTo>
                  <a:cubicBezTo>
                    <a:pt x="7005" y="33"/>
                    <a:pt x="7005" y="0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6456564" y="1159439"/>
              <a:ext cx="256024" cy="723799"/>
            </a:xfrm>
            <a:custGeom>
              <a:avLst/>
              <a:gdLst/>
              <a:ahLst/>
              <a:cxnLst/>
              <a:rect l="l" t="t" r="r" b="b"/>
              <a:pathLst>
                <a:path w="11311" h="31977" extrusionOk="0">
                  <a:moveTo>
                    <a:pt x="1669" y="1"/>
                  </a:moveTo>
                  <a:cubicBezTo>
                    <a:pt x="1669" y="1"/>
                    <a:pt x="1" y="10375"/>
                    <a:pt x="234" y="13844"/>
                  </a:cubicBezTo>
                  <a:cubicBezTo>
                    <a:pt x="501" y="17346"/>
                    <a:pt x="5705" y="27620"/>
                    <a:pt x="6072" y="31023"/>
                  </a:cubicBezTo>
                  <a:cubicBezTo>
                    <a:pt x="6150" y="31696"/>
                    <a:pt x="6402" y="31976"/>
                    <a:pt x="6753" y="31976"/>
                  </a:cubicBezTo>
                  <a:cubicBezTo>
                    <a:pt x="8193" y="31976"/>
                    <a:pt x="11310" y="27268"/>
                    <a:pt x="11042" y="25686"/>
                  </a:cubicBezTo>
                  <a:cubicBezTo>
                    <a:pt x="10742" y="23751"/>
                    <a:pt x="8373" y="14578"/>
                    <a:pt x="8607" y="13277"/>
                  </a:cubicBezTo>
                  <a:cubicBezTo>
                    <a:pt x="8807" y="11976"/>
                    <a:pt x="11309" y="5004"/>
                    <a:pt x="11309" y="5004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6627209" y="1513564"/>
              <a:ext cx="4550" cy="36261"/>
            </a:xfrm>
            <a:custGeom>
              <a:avLst/>
              <a:gdLst/>
              <a:ahLst/>
              <a:cxnLst/>
              <a:rect l="l" t="t" r="r" b="b"/>
              <a:pathLst>
                <a:path w="201" h="1602" extrusionOk="0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167" y="1334"/>
                    <a:pt x="201" y="1068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6565303" y="1260618"/>
              <a:ext cx="6066" cy="36261"/>
            </a:xfrm>
            <a:custGeom>
              <a:avLst/>
              <a:gdLst/>
              <a:ahLst/>
              <a:cxnLst/>
              <a:rect l="l" t="t" r="r" b="b"/>
              <a:pathLst>
                <a:path w="268" h="1602" extrusionOk="0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67" y="1068"/>
                    <a:pt x="267" y="534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6650614" y="1632850"/>
              <a:ext cx="36261" cy="4550"/>
            </a:xfrm>
            <a:custGeom>
              <a:avLst/>
              <a:gdLst/>
              <a:ahLst/>
              <a:cxnLst/>
              <a:rect l="l" t="t" r="r" b="b"/>
              <a:pathLst>
                <a:path w="1602" h="201" extrusionOk="0">
                  <a:moveTo>
                    <a:pt x="801" y="1"/>
                  </a:moveTo>
                  <a:cubicBezTo>
                    <a:pt x="534" y="1"/>
                    <a:pt x="267" y="34"/>
                    <a:pt x="1" y="101"/>
                  </a:cubicBezTo>
                  <a:cubicBezTo>
                    <a:pt x="267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6596245" y="1396314"/>
              <a:ext cx="36284" cy="4753"/>
            </a:xfrm>
            <a:custGeom>
              <a:avLst/>
              <a:gdLst/>
              <a:ahLst/>
              <a:cxnLst/>
              <a:rect l="l" t="t" r="r" b="b"/>
              <a:pathLst>
                <a:path w="1603" h="210" extrusionOk="0">
                  <a:moveTo>
                    <a:pt x="951" y="1"/>
                  </a:moveTo>
                  <a:cubicBezTo>
                    <a:pt x="901" y="1"/>
                    <a:pt x="850" y="4"/>
                    <a:pt x="801" y="10"/>
                  </a:cubicBezTo>
                  <a:cubicBezTo>
                    <a:pt x="535" y="10"/>
                    <a:pt x="268" y="43"/>
                    <a:pt x="1" y="110"/>
                  </a:cubicBezTo>
                  <a:cubicBezTo>
                    <a:pt x="268" y="177"/>
                    <a:pt x="535" y="210"/>
                    <a:pt x="801" y="210"/>
                  </a:cubicBezTo>
                  <a:cubicBezTo>
                    <a:pt x="1068" y="210"/>
                    <a:pt x="1369" y="177"/>
                    <a:pt x="1602" y="110"/>
                  </a:cubicBezTo>
                  <a:cubicBezTo>
                    <a:pt x="1411" y="55"/>
                    <a:pt x="1176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6609079" y="1712888"/>
              <a:ext cx="25713" cy="25691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6530558" y="1476556"/>
              <a:ext cx="25691" cy="25691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1" y="1"/>
                  </a:move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4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6685359" y="1781607"/>
              <a:ext cx="25691" cy="26438"/>
            </a:xfrm>
            <a:custGeom>
              <a:avLst/>
              <a:gdLst/>
              <a:ahLst/>
              <a:cxnLst/>
              <a:rect l="l" t="t" r="r" b="b"/>
              <a:pathLst>
                <a:path w="1135" h="1168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6543392" y="1611709"/>
              <a:ext cx="25713" cy="25691"/>
            </a:xfrm>
            <a:custGeom>
              <a:avLst/>
              <a:gdLst/>
              <a:ahLst/>
              <a:cxnLst/>
              <a:rect l="l" t="t" r="r" b="b"/>
              <a:pathLst>
                <a:path w="1136" h="1135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234" y="1001"/>
                    <a:pt x="435" y="835"/>
                    <a:pt x="635" y="634"/>
                  </a:cubicBezTo>
                  <a:cubicBezTo>
                    <a:pt x="835" y="468"/>
                    <a:pt x="1002" y="234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6670238" y="1293076"/>
              <a:ext cx="25713" cy="25713"/>
            </a:xfrm>
            <a:custGeom>
              <a:avLst/>
              <a:gdLst/>
              <a:ahLst/>
              <a:cxnLst/>
              <a:rect l="l" t="t" r="r" b="b"/>
              <a:pathLst>
                <a:path w="1136" h="1136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668" y="268"/>
                    <a:pt x="301" y="668"/>
                    <a:pt x="1" y="1135"/>
                  </a:cubicBezTo>
                  <a:cubicBezTo>
                    <a:pt x="468" y="835"/>
                    <a:pt x="868" y="4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6499616" y="1216072"/>
              <a:ext cx="188753" cy="90019"/>
            </a:xfrm>
            <a:custGeom>
              <a:avLst/>
              <a:gdLst/>
              <a:ahLst/>
              <a:cxnLst/>
              <a:rect l="l" t="t" r="r" b="b"/>
              <a:pathLst>
                <a:path w="8339" h="3977" extrusionOk="0">
                  <a:moveTo>
                    <a:pt x="67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701" y="334"/>
                    <a:pt x="5137" y="2636"/>
                    <a:pt x="8273" y="3970"/>
                  </a:cubicBezTo>
                  <a:cubicBezTo>
                    <a:pt x="8282" y="3975"/>
                    <a:pt x="8290" y="3977"/>
                    <a:pt x="8297" y="3977"/>
                  </a:cubicBezTo>
                  <a:cubicBezTo>
                    <a:pt x="8339" y="3977"/>
                    <a:pt x="8335" y="3903"/>
                    <a:pt x="8306" y="3903"/>
                  </a:cubicBezTo>
                  <a:cubicBezTo>
                    <a:pt x="5638" y="2436"/>
                    <a:pt x="2869" y="1135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7104400" y="3777177"/>
              <a:ext cx="600280" cy="528935"/>
            </a:xfrm>
            <a:custGeom>
              <a:avLst/>
              <a:gdLst/>
              <a:ahLst/>
              <a:cxnLst/>
              <a:rect l="l" t="t" r="r" b="b"/>
              <a:pathLst>
                <a:path w="26520" h="23368" extrusionOk="0">
                  <a:moveTo>
                    <a:pt x="11308" y="0"/>
                  </a:moveTo>
                  <a:lnTo>
                    <a:pt x="11308" y="9140"/>
                  </a:lnTo>
                  <a:lnTo>
                    <a:pt x="11308" y="12409"/>
                  </a:lnTo>
                  <a:lnTo>
                    <a:pt x="11375" y="15144"/>
                  </a:lnTo>
                  <a:cubicBezTo>
                    <a:pt x="11375" y="15144"/>
                    <a:pt x="2502" y="19147"/>
                    <a:pt x="1601" y="19881"/>
                  </a:cubicBezTo>
                  <a:cubicBezTo>
                    <a:pt x="701" y="20615"/>
                    <a:pt x="0" y="22950"/>
                    <a:pt x="801" y="23217"/>
                  </a:cubicBezTo>
                  <a:cubicBezTo>
                    <a:pt x="1106" y="23315"/>
                    <a:pt x="4422" y="23368"/>
                    <a:pt x="8543" y="23368"/>
                  </a:cubicBezTo>
                  <a:cubicBezTo>
                    <a:pt x="15668" y="23368"/>
                    <a:pt x="25203" y="23209"/>
                    <a:pt x="25752" y="22850"/>
                  </a:cubicBezTo>
                  <a:cubicBezTo>
                    <a:pt x="26086" y="22650"/>
                    <a:pt x="26286" y="19247"/>
                    <a:pt x="26386" y="15144"/>
                  </a:cubicBezTo>
                  <a:cubicBezTo>
                    <a:pt x="26419" y="14277"/>
                    <a:pt x="26419" y="13343"/>
                    <a:pt x="26452" y="12409"/>
                  </a:cubicBezTo>
                  <a:cubicBezTo>
                    <a:pt x="26452" y="11308"/>
                    <a:pt x="26486" y="10207"/>
                    <a:pt x="26486" y="9140"/>
                  </a:cubicBezTo>
                  <a:cubicBezTo>
                    <a:pt x="26519" y="4270"/>
                    <a:pt x="26452" y="0"/>
                    <a:pt x="26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7104400" y="3984038"/>
              <a:ext cx="599511" cy="322073"/>
            </a:xfrm>
            <a:custGeom>
              <a:avLst/>
              <a:gdLst/>
              <a:ahLst/>
              <a:cxnLst/>
              <a:rect l="l" t="t" r="r" b="b"/>
              <a:pathLst>
                <a:path w="26486" h="14229" extrusionOk="0">
                  <a:moveTo>
                    <a:pt x="11308" y="1"/>
                  </a:moveTo>
                  <a:lnTo>
                    <a:pt x="11308" y="3270"/>
                  </a:lnTo>
                  <a:lnTo>
                    <a:pt x="11408" y="6005"/>
                  </a:lnTo>
                  <a:cubicBezTo>
                    <a:pt x="11408" y="6005"/>
                    <a:pt x="2502" y="10008"/>
                    <a:pt x="1601" y="10742"/>
                  </a:cubicBezTo>
                  <a:cubicBezTo>
                    <a:pt x="701" y="11476"/>
                    <a:pt x="0" y="13811"/>
                    <a:pt x="801" y="14078"/>
                  </a:cubicBezTo>
                  <a:cubicBezTo>
                    <a:pt x="1106" y="14176"/>
                    <a:pt x="4422" y="14229"/>
                    <a:pt x="8543" y="14229"/>
                  </a:cubicBezTo>
                  <a:cubicBezTo>
                    <a:pt x="15668" y="14229"/>
                    <a:pt x="25203" y="14070"/>
                    <a:pt x="25752" y="13711"/>
                  </a:cubicBezTo>
                  <a:cubicBezTo>
                    <a:pt x="26086" y="13511"/>
                    <a:pt x="26286" y="10108"/>
                    <a:pt x="26386" y="6005"/>
                  </a:cubicBezTo>
                  <a:cubicBezTo>
                    <a:pt x="26419" y="5138"/>
                    <a:pt x="26419" y="4204"/>
                    <a:pt x="26452" y="3270"/>
                  </a:cubicBezTo>
                  <a:cubicBezTo>
                    <a:pt x="26452" y="2169"/>
                    <a:pt x="26486" y="1068"/>
                    <a:pt x="26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102884" y="4058055"/>
              <a:ext cx="601797" cy="248781"/>
            </a:xfrm>
            <a:custGeom>
              <a:avLst/>
              <a:gdLst/>
              <a:ahLst/>
              <a:cxnLst/>
              <a:rect l="l" t="t" r="r" b="b"/>
              <a:pathLst>
                <a:path w="26587" h="10991" extrusionOk="0">
                  <a:moveTo>
                    <a:pt x="11375" y="0"/>
                  </a:moveTo>
                  <a:lnTo>
                    <a:pt x="11475" y="2735"/>
                  </a:lnTo>
                  <a:cubicBezTo>
                    <a:pt x="11475" y="2735"/>
                    <a:pt x="2536" y="6772"/>
                    <a:pt x="1602" y="7472"/>
                  </a:cubicBezTo>
                  <a:cubicBezTo>
                    <a:pt x="701" y="8206"/>
                    <a:pt x="1" y="10574"/>
                    <a:pt x="801" y="10841"/>
                  </a:cubicBezTo>
                  <a:cubicBezTo>
                    <a:pt x="1112" y="10938"/>
                    <a:pt x="4604" y="10990"/>
                    <a:pt x="8890" y="10990"/>
                  </a:cubicBezTo>
                  <a:cubicBezTo>
                    <a:pt x="11961" y="10990"/>
                    <a:pt x="15439" y="10964"/>
                    <a:pt x="18447" y="10908"/>
                  </a:cubicBezTo>
                  <a:cubicBezTo>
                    <a:pt x="20115" y="10874"/>
                    <a:pt x="21649" y="10808"/>
                    <a:pt x="22884" y="10774"/>
                  </a:cubicBezTo>
                  <a:cubicBezTo>
                    <a:pt x="24585" y="10674"/>
                    <a:pt x="25719" y="10574"/>
                    <a:pt x="25886" y="10474"/>
                  </a:cubicBezTo>
                  <a:cubicBezTo>
                    <a:pt x="26319" y="10207"/>
                    <a:pt x="26486" y="5237"/>
                    <a:pt x="2658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7127103" y="4279991"/>
              <a:ext cx="536042" cy="5251"/>
            </a:xfrm>
            <a:custGeom>
              <a:avLst/>
              <a:gdLst/>
              <a:ahLst/>
              <a:cxnLst/>
              <a:rect l="l" t="t" r="r" b="b"/>
              <a:pathLst>
                <a:path w="23682" h="232" extrusionOk="0">
                  <a:moveTo>
                    <a:pt x="13662" y="1"/>
                  </a:moveTo>
                  <a:cubicBezTo>
                    <a:pt x="8193" y="1"/>
                    <a:pt x="2268" y="46"/>
                    <a:pt x="65" y="102"/>
                  </a:cubicBezTo>
                  <a:cubicBezTo>
                    <a:pt x="11" y="102"/>
                    <a:pt x="1" y="145"/>
                    <a:pt x="33" y="145"/>
                  </a:cubicBezTo>
                  <a:cubicBezTo>
                    <a:pt x="41" y="145"/>
                    <a:pt x="51" y="142"/>
                    <a:pt x="65" y="135"/>
                  </a:cubicBezTo>
                  <a:cubicBezTo>
                    <a:pt x="2140" y="188"/>
                    <a:pt x="7516" y="232"/>
                    <a:pt x="12702" y="232"/>
                  </a:cubicBezTo>
                  <a:cubicBezTo>
                    <a:pt x="17353" y="232"/>
                    <a:pt x="21852" y="197"/>
                    <a:pt x="23682" y="102"/>
                  </a:cubicBezTo>
                  <a:cubicBezTo>
                    <a:pt x="21978" y="29"/>
                    <a:pt x="17961" y="1"/>
                    <a:pt x="1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7347523" y="4097598"/>
              <a:ext cx="107086" cy="27864"/>
            </a:xfrm>
            <a:custGeom>
              <a:avLst/>
              <a:gdLst/>
              <a:ahLst/>
              <a:cxnLst/>
              <a:rect l="l" t="t" r="r" b="b"/>
              <a:pathLst>
                <a:path w="4731" h="1231" extrusionOk="0">
                  <a:moveTo>
                    <a:pt x="1353" y="1"/>
                  </a:moveTo>
                  <a:cubicBezTo>
                    <a:pt x="923" y="1"/>
                    <a:pt x="499" y="43"/>
                    <a:pt x="100" y="121"/>
                  </a:cubicBezTo>
                  <a:cubicBezTo>
                    <a:pt x="0" y="121"/>
                    <a:pt x="0" y="288"/>
                    <a:pt x="100" y="288"/>
                  </a:cubicBezTo>
                  <a:cubicBezTo>
                    <a:pt x="1635" y="455"/>
                    <a:pt x="3169" y="755"/>
                    <a:pt x="4637" y="1222"/>
                  </a:cubicBezTo>
                  <a:cubicBezTo>
                    <a:pt x="4650" y="1228"/>
                    <a:pt x="4661" y="1231"/>
                    <a:pt x="4671" y="1231"/>
                  </a:cubicBezTo>
                  <a:cubicBezTo>
                    <a:pt x="4714" y="1231"/>
                    <a:pt x="4731" y="1182"/>
                    <a:pt x="4704" y="1155"/>
                  </a:cubicBezTo>
                  <a:cubicBezTo>
                    <a:pt x="3840" y="341"/>
                    <a:pt x="2574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7321855" y="4112718"/>
              <a:ext cx="107992" cy="28407"/>
            </a:xfrm>
            <a:custGeom>
              <a:avLst/>
              <a:gdLst/>
              <a:ahLst/>
              <a:cxnLst/>
              <a:rect l="l" t="t" r="r" b="b"/>
              <a:pathLst>
                <a:path w="4771" h="1255" extrusionOk="0">
                  <a:moveTo>
                    <a:pt x="1381" y="0"/>
                  </a:moveTo>
                  <a:cubicBezTo>
                    <a:pt x="954" y="0"/>
                    <a:pt x="533" y="42"/>
                    <a:pt x="134" y="120"/>
                  </a:cubicBezTo>
                  <a:cubicBezTo>
                    <a:pt x="0" y="154"/>
                    <a:pt x="33" y="287"/>
                    <a:pt x="134" y="320"/>
                  </a:cubicBezTo>
                  <a:cubicBezTo>
                    <a:pt x="1668" y="454"/>
                    <a:pt x="3202" y="787"/>
                    <a:pt x="4670" y="1254"/>
                  </a:cubicBezTo>
                  <a:cubicBezTo>
                    <a:pt x="4737" y="1254"/>
                    <a:pt x="4770" y="1188"/>
                    <a:pt x="4737" y="1154"/>
                  </a:cubicBezTo>
                  <a:cubicBezTo>
                    <a:pt x="3848" y="340"/>
                    <a:pt x="2595" y="0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7296934" y="4128133"/>
              <a:ext cx="107245" cy="28090"/>
            </a:xfrm>
            <a:custGeom>
              <a:avLst/>
              <a:gdLst/>
              <a:ahLst/>
              <a:cxnLst/>
              <a:rect l="l" t="t" r="r" b="b"/>
              <a:pathLst>
                <a:path w="4738" h="1241" extrusionOk="0">
                  <a:moveTo>
                    <a:pt x="1358" y="0"/>
                  </a:moveTo>
                  <a:cubicBezTo>
                    <a:pt x="939" y="0"/>
                    <a:pt x="526" y="38"/>
                    <a:pt x="134" y="106"/>
                  </a:cubicBezTo>
                  <a:cubicBezTo>
                    <a:pt x="0" y="106"/>
                    <a:pt x="0" y="306"/>
                    <a:pt x="134" y="306"/>
                  </a:cubicBezTo>
                  <a:cubicBezTo>
                    <a:pt x="1668" y="473"/>
                    <a:pt x="3169" y="773"/>
                    <a:pt x="4637" y="1240"/>
                  </a:cubicBezTo>
                  <a:cubicBezTo>
                    <a:pt x="4704" y="1240"/>
                    <a:pt x="4737" y="1207"/>
                    <a:pt x="4704" y="1140"/>
                  </a:cubicBezTo>
                  <a:cubicBezTo>
                    <a:pt x="3834" y="321"/>
                    <a:pt x="2577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7272013" y="4143343"/>
              <a:ext cx="107720" cy="28181"/>
            </a:xfrm>
            <a:custGeom>
              <a:avLst/>
              <a:gdLst/>
              <a:ahLst/>
              <a:cxnLst/>
              <a:rect l="l" t="t" r="r" b="b"/>
              <a:pathLst>
                <a:path w="4759" h="1245" extrusionOk="0">
                  <a:moveTo>
                    <a:pt x="1285" y="0"/>
                  </a:moveTo>
                  <a:cubicBezTo>
                    <a:pt x="879" y="0"/>
                    <a:pt x="479" y="36"/>
                    <a:pt x="101" y="101"/>
                  </a:cubicBezTo>
                  <a:cubicBezTo>
                    <a:pt x="1" y="135"/>
                    <a:pt x="1" y="302"/>
                    <a:pt x="101" y="302"/>
                  </a:cubicBezTo>
                  <a:cubicBezTo>
                    <a:pt x="1635" y="468"/>
                    <a:pt x="3169" y="769"/>
                    <a:pt x="4637" y="1236"/>
                  </a:cubicBezTo>
                  <a:cubicBezTo>
                    <a:pt x="4649" y="1242"/>
                    <a:pt x="4662" y="1244"/>
                    <a:pt x="4673" y="1244"/>
                  </a:cubicBezTo>
                  <a:cubicBezTo>
                    <a:pt x="4724" y="1244"/>
                    <a:pt x="4758" y="1190"/>
                    <a:pt x="4704" y="1136"/>
                  </a:cubicBezTo>
                  <a:cubicBezTo>
                    <a:pt x="3824" y="331"/>
                    <a:pt x="2528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7271266" y="4008846"/>
              <a:ext cx="121573" cy="98440"/>
            </a:xfrm>
            <a:custGeom>
              <a:avLst/>
              <a:gdLst/>
              <a:ahLst/>
              <a:cxnLst/>
              <a:rect l="l" t="t" r="r" b="b"/>
              <a:pathLst>
                <a:path w="5371" h="4349" extrusionOk="0">
                  <a:moveTo>
                    <a:pt x="1473" y="425"/>
                  </a:moveTo>
                  <a:cubicBezTo>
                    <a:pt x="1972" y="425"/>
                    <a:pt x="2643" y="799"/>
                    <a:pt x="2902" y="1040"/>
                  </a:cubicBezTo>
                  <a:cubicBezTo>
                    <a:pt x="3202" y="1307"/>
                    <a:pt x="3503" y="1607"/>
                    <a:pt x="3736" y="1907"/>
                  </a:cubicBezTo>
                  <a:cubicBezTo>
                    <a:pt x="4270" y="2574"/>
                    <a:pt x="4737" y="3241"/>
                    <a:pt x="5171" y="3942"/>
                  </a:cubicBezTo>
                  <a:cubicBezTo>
                    <a:pt x="4570" y="3675"/>
                    <a:pt x="3936" y="3442"/>
                    <a:pt x="3303" y="3208"/>
                  </a:cubicBezTo>
                  <a:cubicBezTo>
                    <a:pt x="2569" y="2941"/>
                    <a:pt x="1068" y="2374"/>
                    <a:pt x="901" y="1440"/>
                  </a:cubicBezTo>
                  <a:lnTo>
                    <a:pt x="901" y="1407"/>
                  </a:lnTo>
                  <a:cubicBezTo>
                    <a:pt x="782" y="665"/>
                    <a:pt x="1073" y="425"/>
                    <a:pt x="1473" y="425"/>
                  </a:cubicBezTo>
                  <a:close/>
                  <a:moveTo>
                    <a:pt x="1567" y="0"/>
                  </a:moveTo>
                  <a:cubicBezTo>
                    <a:pt x="1202" y="0"/>
                    <a:pt x="854" y="140"/>
                    <a:pt x="601" y="506"/>
                  </a:cubicBezTo>
                  <a:cubicBezTo>
                    <a:pt x="0" y="1340"/>
                    <a:pt x="667" y="2174"/>
                    <a:pt x="1301" y="2674"/>
                  </a:cubicBezTo>
                  <a:cubicBezTo>
                    <a:pt x="2402" y="3508"/>
                    <a:pt x="3803" y="3875"/>
                    <a:pt x="5104" y="4342"/>
                  </a:cubicBezTo>
                  <a:cubicBezTo>
                    <a:pt x="5117" y="4347"/>
                    <a:pt x="5131" y="4349"/>
                    <a:pt x="5145" y="4349"/>
                  </a:cubicBezTo>
                  <a:cubicBezTo>
                    <a:pt x="5237" y="4349"/>
                    <a:pt x="5337" y="4258"/>
                    <a:pt x="5337" y="4142"/>
                  </a:cubicBezTo>
                  <a:cubicBezTo>
                    <a:pt x="5371" y="4142"/>
                    <a:pt x="5371" y="4109"/>
                    <a:pt x="5371" y="4109"/>
                  </a:cubicBezTo>
                  <a:cubicBezTo>
                    <a:pt x="4904" y="2741"/>
                    <a:pt x="4070" y="1507"/>
                    <a:pt x="2969" y="573"/>
                  </a:cubicBezTo>
                  <a:cubicBezTo>
                    <a:pt x="2602" y="264"/>
                    <a:pt x="2068" y="0"/>
                    <a:pt x="1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7384509" y="4030214"/>
              <a:ext cx="132913" cy="76936"/>
            </a:xfrm>
            <a:custGeom>
              <a:avLst/>
              <a:gdLst/>
              <a:ahLst/>
              <a:cxnLst/>
              <a:rect l="l" t="t" r="r" b="b"/>
              <a:pathLst>
                <a:path w="5872" h="3399" extrusionOk="0">
                  <a:moveTo>
                    <a:pt x="4293" y="478"/>
                  </a:moveTo>
                  <a:cubicBezTo>
                    <a:pt x="4884" y="478"/>
                    <a:pt x="5373" y="730"/>
                    <a:pt x="4971" y="1630"/>
                  </a:cubicBezTo>
                  <a:cubicBezTo>
                    <a:pt x="4604" y="2498"/>
                    <a:pt x="3003" y="2664"/>
                    <a:pt x="2202" y="2764"/>
                  </a:cubicBezTo>
                  <a:cubicBezTo>
                    <a:pt x="1535" y="2831"/>
                    <a:pt x="868" y="2898"/>
                    <a:pt x="234" y="2998"/>
                  </a:cubicBezTo>
                  <a:cubicBezTo>
                    <a:pt x="835" y="2431"/>
                    <a:pt x="1468" y="1897"/>
                    <a:pt x="2136" y="1397"/>
                  </a:cubicBezTo>
                  <a:cubicBezTo>
                    <a:pt x="2436" y="1163"/>
                    <a:pt x="2769" y="930"/>
                    <a:pt x="3136" y="730"/>
                  </a:cubicBezTo>
                  <a:cubicBezTo>
                    <a:pt x="3363" y="616"/>
                    <a:pt x="3856" y="478"/>
                    <a:pt x="4293" y="478"/>
                  </a:cubicBezTo>
                  <a:close/>
                  <a:moveTo>
                    <a:pt x="4282" y="1"/>
                  </a:moveTo>
                  <a:cubicBezTo>
                    <a:pt x="3904" y="1"/>
                    <a:pt x="3512" y="108"/>
                    <a:pt x="3203" y="263"/>
                  </a:cubicBezTo>
                  <a:cubicBezTo>
                    <a:pt x="1902" y="896"/>
                    <a:pt x="801" y="1864"/>
                    <a:pt x="1" y="3098"/>
                  </a:cubicBezTo>
                  <a:cubicBezTo>
                    <a:pt x="1" y="3098"/>
                    <a:pt x="1" y="3131"/>
                    <a:pt x="34" y="3131"/>
                  </a:cubicBezTo>
                  <a:cubicBezTo>
                    <a:pt x="1" y="3265"/>
                    <a:pt x="67" y="3398"/>
                    <a:pt x="201" y="3398"/>
                  </a:cubicBezTo>
                  <a:cubicBezTo>
                    <a:pt x="1569" y="3265"/>
                    <a:pt x="3036" y="3298"/>
                    <a:pt x="4304" y="2731"/>
                  </a:cubicBezTo>
                  <a:cubicBezTo>
                    <a:pt x="5038" y="2398"/>
                    <a:pt x="5872" y="1664"/>
                    <a:pt x="5505" y="763"/>
                  </a:cubicBezTo>
                  <a:cubicBezTo>
                    <a:pt x="5292" y="203"/>
                    <a:pt x="4801" y="1"/>
                    <a:pt x="4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7325612" y="2316925"/>
              <a:ext cx="491564" cy="1624853"/>
            </a:xfrm>
            <a:custGeom>
              <a:avLst/>
              <a:gdLst/>
              <a:ahLst/>
              <a:cxnLst/>
              <a:rect l="l" t="t" r="r" b="b"/>
              <a:pathLst>
                <a:path w="21717" h="71785" extrusionOk="0">
                  <a:moveTo>
                    <a:pt x="21716" y="0"/>
                  </a:moveTo>
                  <a:lnTo>
                    <a:pt x="7573" y="34"/>
                  </a:lnTo>
                  <a:cubicBezTo>
                    <a:pt x="7573" y="34"/>
                    <a:pt x="2536" y="32390"/>
                    <a:pt x="1735" y="40062"/>
                  </a:cubicBezTo>
                  <a:cubicBezTo>
                    <a:pt x="1102" y="46067"/>
                    <a:pt x="1" y="71785"/>
                    <a:pt x="1" y="71785"/>
                  </a:cubicBezTo>
                  <a:lnTo>
                    <a:pt x="16679" y="71785"/>
                  </a:lnTo>
                  <a:cubicBezTo>
                    <a:pt x="16679" y="71785"/>
                    <a:pt x="17247" y="50069"/>
                    <a:pt x="17447" y="43098"/>
                  </a:cubicBezTo>
                  <a:cubicBezTo>
                    <a:pt x="17480" y="41830"/>
                    <a:pt x="17547" y="41063"/>
                    <a:pt x="17547" y="40996"/>
                  </a:cubicBezTo>
                  <a:cubicBezTo>
                    <a:pt x="17647" y="40463"/>
                    <a:pt x="21716" y="0"/>
                    <a:pt x="2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7654069" y="2349565"/>
              <a:ext cx="122342" cy="1532005"/>
            </a:xfrm>
            <a:custGeom>
              <a:avLst/>
              <a:gdLst/>
              <a:ahLst/>
              <a:cxnLst/>
              <a:rect l="l" t="t" r="r" b="b"/>
              <a:pathLst>
                <a:path w="5405" h="67683" extrusionOk="0">
                  <a:moveTo>
                    <a:pt x="5371" y="1"/>
                  </a:moveTo>
                  <a:cubicBezTo>
                    <a:pt x="5354" y="1"/>
                    <a:pt x="5337" y="9"/>
                    <a:pt x="5337" y="26"/>
                  </a:cubicBezTo>
                  <a:cubicBezTo>
                    <a:pt x="4637" y="4930"/>
                    <a:pt x="3936" y="9833"/>
                    <a:pt x="3336" y="14737"/>
                  </a:cubicBezTo>
                  <a:cubicBezTo>
                    <a:pt x="2302" y="23443"/>
                    <a:pt x="1535" y="32182"/>
                    <a:pt x="1034" y="40955"/>
                  </a:cubicBezTo>
                  <a:cubicBezTo>
                    <a:pt x="501" y="49828"/>
                    <a:pt x="267" y="58735"/>
                    <a:pt x="0" y="67608"/>
                  </a:cubicBezTo>
                  <a:cubicBezTo>
                    <a:pt x="17" y="67658"/>
                    <a:pt x="59" y="67683"/>
                    <a:pt x="100" y="67683"/>
                  </a:cubicBezTo>
                  <a:cubicBezTo>
                    <a:pt x="142" y="67683"/>
                    <a:pt x="184" y="67658"/>
                    <a:pt x="200" y="67608"/>
                  </a:cubicBezTo>
                  <a:cubicBezTo>
                    <a:pt x="367" y="62604"/>
                    <a:pt x="501" y="57634"/>
                    <a:pt x="701" y="52630"/>
                  </a:cubicBezTo>
                  <a:cubicBezTo>
                    <a:pt x="1068" y="43857"/>
                    <a:pt x="1635" y="35051"/>
                    <a:pt x="2402" y="26278"/>
                  </a:cubicBezTo>
                  <a:cubicBezTo>
                    <a:pt x="3203" y="17539"/>
                    <a:pt x="4103" y="8732"/>
                    <a:pt x="5404" y="26"/>
                  </a:cubicBezTo>
                  <a:cubicBezTo>
                    <a:pt x="5404" y="9"/>
                    <a:pt x="5387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7348270" y="3876341"/>
              <a:ext cx="339797" cy="9869"/>
            </a:xfrm>
            <a:custGeom>
              <a:avLst/>
              <a:gdLst/>
              <a:ahLst/>
              <a:cxnLst/>
              <a:rect l="l" t="t" r="r" b="b"/>
              <a:pathLst>
                <a:path w="15012" h="436" extrusionOk="0">
                  <a:moveTo>
                    <a:pt x="8245" y="0"/>
                  </a:moveTo>
                  <a:cubicBezTo>
                    <a:pt x="7441" y="0"/>
                    <a:pt x="6640" y="8"/>
                    <a:pt x="5838" y="22"/>
                  </a:cubicBezTo>
                  <a:cubicBezTo>
                    <a:pt x="4837" y="22"/>
                    <a:pt x="3870" y="56"/>
                    <a:pt x="2903" y="89"/>
                  </a:cubicBezTo>
                  <a:cubicBezTo>
                    <a:pt x="2402" y="122"/>
                    <a:pt x="1869" y="122"/>
                    <a:pt x="1402" y="156"/>
                  </a:cubicBezTo>
                  <a:cubicBezTo>
                    <a:pt x="968" y="156"/>
                    <a:pt x="468" y="156"/>
                    <a:pt x="67" y="189"/>
                  </a:cubicBezTo>
                  <a:cubicBezTo>
                    <a:pt x="1" y="189"/>
                    <a:pt x="1" y="256"/>
                    <a:pt x="67" y="256"/>
                  </a:cubicBezTo>
                  <a:cubicBezTo>
                    <a:pt x="334" y="289"/>
                    <a:pt x="568" y="289"/>
                    <a:pt x="835" y="289"/>
                  </a:cubicBezTo>
                  <a:lnTo>
                    <a:pt x="1702" y="322"/>
                  </a:lnTo>
                  <a:lnTo>
                    <a:pt x="3303" y="356"/>
                  </a:lnTo>
                  <a:cubicBezTo>
                    <a:pt x="4719" y="405"/>
                    <a:pt x="6153" y="436"/>
                    <a:pt x="7579" y="436"/>
                  </a:cubicBezTo>
                  <a:cubicBezTo>
                    <a:pt x="8101" y="436"/>
                    <a:pt x="8622" y="431"/>
                    <a:pt x="9140" y="423"/>
                  </a:cubicBezTo>
                  <a:cubicBezTo>
                    <a:pt x="10108" y="423"/>
                    <a:pt x="11042" y="389"/>
                    <a:pt x="12043" y="356"/>
                  </a:cubicBezTo>
                  <a:cubicBezTo>
                    <a:pt x="13010" y="322"/>
                    <a:pt x="14011" y="256"/>
                    <a:pt x="14978" y="256"/>
                  </a:cubicBezTo>
                  <a:cubicBezTo>
                    <a:pt x="15011" y="256"/>
                    <a:pt x="15011" y="189"/>
                    <a:pt x="14978" y="189"/>
                  </a:cubicBezTo>
                  <a:cubicBezTo>
                    <a:pt x="14411" y="189"/>
                    <a:pt x="13844" y="156"/>
                    <a:pt x="13277" y="122"/>
                  </a:cubicBezTo>
                  <a:lnTo>
                    <a:pt x="11676" y="56"/>
                  </a:lnTo>
                  <a:cubicBezTo>
                    <a:pt x="10523" y="17"/>
                    <a:pt x="9381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7542320" y="2316925"/>
              <a:ext cx="274857" cy="975523"/>
            </a:xfrm>
            <a:custGeom>
              <a:avLst/>
              <a:gdLst/>
              <a:ahLst/>
              <a:cxnLst/>
              <a:rect l="l" t="t" r="r" b="b"/>
              <a:pathLst>
                <a:path w="12143" h="43098" extrusionOk="0">
                  <a:moveTo>
                    <a:pt x="0" y="0"/>
                  </a:moveTo>
                  <a:lnTo>
                    <a:pt x="7873" y="43098"/>
                  </a:lnTo>
                  <a:cubicBezTo>
                    <a:pt x="7906" y="41830"/>
                    <a:pt x="7973" y="41063"/>
                    <a:pt x="7973" y="40996"/>
                  </a:cubicBezTo>
                  <a:cubicBezTo>
                    <a:pt x="8073" y="40463"/>
                    <a:pt x="12142" y="0"/>
                    <a:pt x="12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8256590" y="3238079"/>
              <a:ext cx="614608" cy="769273"/>
            </a:xfrm>
            <a:custGeom>
              <a:avLst/>
              <a:gdLst/>
              <a:ahLst/>
              <a:cxnLst/>
              <a:rect l="l" t="t" r="r" b="b"/>
              <a:pathLst>
                <a:path w="27153" h="33986" extrusionOk="0">
                  <a:moveTo>
                    <a:pt x="9107" y="0"/>
                  </a:moveTo>
                  <a:lnTo>
                    <a:pt x="0" y="11575"/>
                  </a:lnTo>
                  <a:lnTo>
                    <a:pt x="7105" y="16812"/>
                  </a:lnTo>
                  <a:lnTo>
                    <a:pt x="10007" y="18980"/>
                  </a:lnTo>
                  <a:lnTo>
                    <a:pt x="12209" y="20581"/>
                  </a:lnTo>
                  <a:cubicBezTo>
                    <a:pt x="12209" y="20581"/>
                    <a:pt x="9874" y="30055"/>
                    <a:pt x="9874" y="31222"/>
                  </a:cubicBezTo>
                  <a:cubicBezTo>
                    <a:pt x="9874" y="32277"/>
                    <a:pt x="11018" y="33986"/>
                    <a:pt x="11755" y="33986"/>
                  </a:cubicBezTo>
                  <a:cubicBezTo>
                    <a:pt x="11834" y="33986"/>
                    <a:pt x="11908" y="33966"/>
                    <a:pt x="11975" y="33924"/>
                  </a:cubicBezTo>
                  <a:cubicBezTo>
                    <a:pt x="12709" y="33424"/>
                    <a:pt x="27020" y="15111"/>
                    <a:pt x="27120" y="14077"/>
                  </a:cubicBezTo>
                  <a:cubicBezTo>
                    <a:pt x="27153" y="13643"/>
                    <a:pt x="24618" y="11442"/>
                    <a:pt x="21482" y="8806"/>
                  </a:cubicBezTo>
                  <a:cubicBezTo>
                    <a:pt x="20782" y="8239"/>
                    <a:pt x="20115" y="7639"/>
                    <a:pt x="19347" y="7072"/>
                  </a:cubicBezTo>
                  <a:cubicBezTo>
                    <a:pt x="18413" y="6371"/>
                    <a:pt x="17479" y="5704"/>
                    <a:pt x="16545" y="5070"/>
                  </a:cubicBezTo>
                  <a:cubicBezTo>
                    <a:pt x="12576" y="2235"/>
                    <a:pt x="9107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8417411" y="3352839"/>
              <a:ext cx="453786" cy="654514"/>
            </a:xfrm>
            <a:custGeom>
              <a:avLst/>
              <a:gdLst/>
              <a:ahLst/>
              <a:cxnLst/>
              <a:rect l="l" t="t" r="r" b="b"/>
              <a:pathLst>
                <a:path w="20048" h="28916" extrusionOk="0">
                  <a:moveTo>
                    <a:pt x="9440" y="0"/>
                  </a:moveTo>
                  <a:cubicBezTo>
                    <a:pt x="6638" y="3536"/>
                    <a:pt x="2535" y="8607"/>
                    <a:pt x="0" y="11742"/>
                  </a:cubicBezTo>
                  <a:lnTo>
                    <a:pt x="2902" y="13910"/>
                  </a:lnTo>
                  <a:lnTo>
                    <a:pt x="5104" y="15511"/>
                  </a:lnTo>
                  <a:cubicBezTo>
                    <a:pt x="5104" y="15511"/>
                    <a:pt x="2769" y="24985"/>
                    <a:pt x="2769" y="26152"/>
                  </a:cubicBezTo>
                  <a:cubicBezTo>
                    <a:pt x="2769" y="27207"/>
                    <a:pt x="3913" y="28916"/>
                    <a:pt x="4650" y="28916"/>
                  </a:cubicBezTo>
                  <a:cubicBezTo>
                    <a:pt x="4729" y="28916"/>
                    <a:pt x="4803" y="28896"/>
                    <a:pt x="4870" y="28854"/>
                  </a:cubicBezTo>
                  <a:cubicBezTo>
                    <a:pt x="5604" y="28354"/>
                    <a:pt x="19915" y="10041"/>
                    <a:pt x="20015" y="9007"/>
                  </a:cubicBezTo>
                  <a:cubicBezTo>
                    <a:pt x="20048" y="8573"/>
                    <a:pt x="17513" y="6372"/>
                    <a:pt x="14377" y="3736"/>
                  </a:cubicBezTo>
                  <a:cubicBezTo>
                    <a:pt x="13677" y="3169"/>
                    <a:pt x="13010" y="2569"/>
                    <a:pt x="12242" y="2002"/>
                  </a:cubicBezTo>
                  <a:cubicBezTo>
                    <a:pt x="11308" y="1301"/>
                    <a:pt x="10374" y="634"/>
                    <a:pt x="9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8479318" y="3396637"/>
              <a:ext cx="394166" cy="612390"/>
            </a:xfrm>
            <a:custGeom>
              <a:avLst/>
              <a:gdLst/>
              <a:ahLst/>
              <a:cxnLst/>
              <a:rect l="l" t="t" r="r" b="b"/>
              <a:pathLst>
                <a:path w="17414" h="27055" extrusionOk="0">
                  <a:moveTo>
                    <a:pt x="9541" y="0"/>
                  </a:moveTo>
                  <a:lnTo>
                    <a:pt x="134" y="11942"/>
                  </a:lnTo>
                  <a:lnTo>
                    <a:pt x="2336" y="13576"/>
                  </a:lnTo>
                  <a:cubicBezTo>
                    <a:pt x="2336" y="13576"/>
                    <a:pt x="1" y="23117"/>
                    <a:pt x="1" y="24284"/>
                  </a:cubicBezTo>
                  <a:cubicBezTo>
                    <a:pt x="1" y="25305"/>
                    <a:pt x="1135" y="27055"/>
                    <a:pt x="1897" y="27055"/>
                  </a:cubicBezTo>
                  <a:cubicBezTo>
                    <a:pt x="1982" y="27055"/>
                    <a:pt x="2062" y="27033"/>
                    <a:pt x="2135" y="26986"/>
                  </a:cubicBezTo>
                  <a:cubicBezTo>
                    <a:pt x="2836" y="26486"/>
                    <a:pt x="17246" y="8073"/>
                    <a:pt x="17346" y="7038"/>
                  </a:cubicBezTo>
                  <a:cubicBezTo>
                    <a:pt x="17413" y="6538"/>
                    <a:pt x="13610" y="3302"/>
                    <a:pt x="954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8515104" y="3567690"/>
              <a:ext cx="331852" cy="421735"/>
            </a:xfrm>
            <a:custGeom>
              <a:avLst/>
              <a:gdLst/>
              <a:ahLst/>
              <a:cxnLst/>
              <a:rect l="l" t="t" r="r" b="b"/>
              <a:pathLst>
                <a:path w="14661" h="18632" extrusionOk="0">
                  <a:moveTo>
                    <a:pt x="14653" y="0"/>
                  </a:moveTo>
                  <a:cubicBezTo>
                    <a:pt x="14650" y="0"/>
                    <a:pt x="14642" y="4"/>
                    <a:pt x="14631" y="15"/>
                  </a:cubicBezTo>
                  <a:cubicBezTo>
                    <a:pt x="14653" y="15"/>
                    <a:pt x="14661" y="0"/>
                    <a:pt x="14653" y="0"/>
                  </a:cubicBezTo>
                  <a:close/>
                  <a:moveTo>
                    <a:pt x="14631" y="15"/>
                  </a:moveTo>
                  <a:lnTo>
                    <a:pt x="14631" y="15"/>
                  </a:lnTo>
                  <a:cubicBezTo>
                    <a:pt x="12096" y="2951"/>
                    <a:pt x="2356" y="15426"/>
                    <a:pt x="21" y="18562"/>
                  </a:cubicBezTo>
                  <a:cubicBezTo>
                    <a:pt x="0" y="18603"/>
                    <a:pt x="5" y="18632"/>
                    <a:pt x="20" y="18632"/>
                  </a:cubicBezTo>
                  <a:cubicBezTo>
                    <a:pt x="29" y="18632"/>
                    <a:pt x="41" y="18621"/>
                    <a:pt x="54" y="18595"/>
                  </a:cubicBezTo>
                  <a:cubicBezTo>
                    <a:pt x="2556" y="15593"/>
                    <a:pt x="12396" y="3184"/>
                    <a:pt x="14631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8508359" y="3634463"/>
              <a:ext cx="85741" cy="70734"/>
            </a:xfrm>
            <a:custGeom>
              <a:avLst/>
              <a:gdLst/>
              <a:ahLst/>
              <a:cxnLst/>
              <a:rect l="l" t="t" r="r" b="b"/>
              <a:pathLst>
                <a:path w="3788" h="3125" extrusionOk="0">
                  <a:moveTo>
                    <a:pt x="3688" y="1"/>
                  </a:moveTo>
                  <a:cubicBezTo>
                    <a:pt x="2120" y="234"/>
                    <a:pt x="752" y="1602"/>
                    <a:pt x="52" y="2969"/>
                  </a:cubicBezTo>
                  <a:cubicBezTo>
                    <a:pt x="0" y="3047"/>
                    <a:pt x="69" y="3124"/>
                    <a:pt x="133" y="3124"/>
                  </a:cubicBezTo>
                  <a:cubicBezTo>
                    <a:pt x="152" y="3124"/>
                    <a:pt x="170" y="3118"/>
                    <a:pt x="185" y="3103"/>
                  </a:cubicBezTo>
                  <a:cubicBezTo>
                    <a:pt x="1253" y="1969"/>
                    <a:pt x="2454" y="968"/>
                    <a:pt x="3721" y="101"/>
                  </a:cubicBezTo>
                  <a:cubicBezTo>
                    <a:pt x="3788" y="67"/>
                    <a:pt x="3755" y="1"/>
                    <a:pt x="3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8505213" y="3663911"/>
              <a:ext cx="85130" cy="70101"/>
            </a:xfrm>
            <a:custGeom>
              <a:avLst/>
              <a:gdLst/>
              <a:ahLst/>
              <a:cxnLst/>
              <a:rect l="l" t="t" r="r" b="b"/>
              <a:pathLst>
                <a:path w="3761" h="3097" extrusionOk="0">
                  <a:moveTo>
                    <a:pt x="3693" y="1"/>
                  </a:moveTo>
                  <a:cubicBezTo>
                    <a:pt x="2092" y="234"/>
                    <a:pt x="758" y="1568"/>
                    <a:pt x="24" y="2969"/>
                  </a:cubicBezTo>
                  <a:cubicBezTo>
                    <a:pt x="0" y="3041"/>
                    <a:pt x="45" y="3096"/>
                    <a:pt x="110" y="3096"/>
                  </a:cubicBezTo>
                  <a:cubicBezTo>
                    <a:pt x="135" y="3096"/>
                    <a:pt x="163" y="3088"/>
                    <a:pt x="191" y="3069"/>
                  </a:cubicBezTo>
                  <a:cubicBezTo>
                    <a:pt x="1258" y="1969"/>
                    <a:pt x="2426" y="968"/>
                    <a:pt x="3727" y="101"/>
                  </a:cubicBezTo>
                  <a:cubicBezTo>
                    <a:pt x="3760" y="67"/>
                    <a:pt x="3727" y="1"/>
                    <a:pt x="3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8500912" y="3692613"/>
              <a:ext cx="85651" cy="71164"/>
            </a:xfrm>
            <a:custGeom>
              <a:avLst/>
              <a:gdLst/>
              <a:ahLst/>
              <a:cxnLst/>
              <a:rect l="l" t="t" r="r" b="b"/>
              <a:pathLst>
                <a:path w="3784" h="3144" extrusionOk="0">
                  <a:moveTo>
                    <a:pt x="3717" y="0"/>
                  </a:moveTo>
                  <a:cubicBezTo>
                    <a:pt x="2149" y="267"/>
                    <a:pt x="781" y="1601"/>
                    <a:pt x="47" y="3002"/>
                  </a:cubicBezTo>
                  <a:cubicBezTo>
                    <a:pt x="0" y="3073"/>
                    <a:pt x="53" y="3144"/>
                    <a:pt x="123" y="3144"/>
                  </a:cubicBezTo>
                  <a:cubicBezTo>
                    <a:pt x="153" y="3144"/>
                    <a:pt x="185" y="3132"/>
                    <a:pt x="214" y="3102"/>
                  </a:cubicBezTo>
                  <a:cubicBezTo>
                    <a:pt x="1282" y="1968"/>
                    <a:pt x="2449" y="967"/>
                    <a:pt x="3750" y="100"/>
                  </a:cubicBezTo>
                  <a:cubicBezTo>
                    <a:pt x="3783" y="67"/>
                    <a:pt x="3783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8497607" y="3722061"/>
              <a:ext cx="85176" cy="70712"/>
            </a:xfrm>
            <a:custGeom>
              <a:avLst/>
              <a:gdLst/>
              <a:ahLst/>
              <a:cxnLst/>
              <a:rect l="l" t="t" r="r" b="b"/>
              <a:pathLst>
                <a:path w="3763" h="3124" extrusionOk="0">
                  <a:moveTo>
                    <a:pt x="3696" y="0"/>
                  </a:moveTo>
                  <a:cubicBezTo>
                    <a:pt x="2128" y="234"/>
                    <a:pt x="760" y="1601"/>
                    <a:pt x="27" y="2969"/>
                  </a:cubicBezTo>
                  <a:cubicBezTo>
                    <a:pt x="1" y="3046"/>
                    <a:pt x="55" y="3124"/>
                    <a:pt x="127" y="3124"/>
                  </a:cubicBezTo>
                  <a:cubicBezTo>
                    <a:pt x="148" y="3124"/>
                    <a:pt x="171" y="3117"/>
                    <a:pt x="193" y="3102"/>
                  </a:cubicBezTo>
                  <a:cubicBezTo>
                    <a:pt x="1261" y="1968"/>
                    <a:pt x="2428" y="967"/>
                    <a:pt x="3729" y="100"/>
                  </a:cubicBezTo>
                  <a:cubicBezTo>
                    <a:pt x="3763" y="67"/>
                    <a:pt x="3763" y="0"/>
                    <a:pt x="3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8393237" y="3658343"/>
              <a:ext cx="146516" cy="65347"/>
            </a:xfrm>
            <a:custGeom>
              <a:avLst/>
              <a:gdLst/>
              <a:ahLst/>
              <a:cxnLst/>
              <a:rect l="l" t="t" r="r" b="b"/>
              <a:pathLst>
                <a:path w="6473" h="2887" extrusionOk="0">
                  <a:moveTo>
                    <a:pt x="3637" y="413"/>
                  </a:moveTo>
                  <a:cubicBezTo>
                    <a:pt x="4437" y="413"/>
                    <a:pt x="5271" y="447"/>
                    <a:pt x="6105" y="547"/>
                  </a:cubicBezTo>
                  <a:cubicBezTo>
                    <a:pt x="5505" y="847"/>
                    <a:pt x="4971" y="1214"/>
                    <a:pt x="4371" y="1547"/>
                  </a:cubicBezTo>
                  <a:cubicBezTo>
                    <a:pt x="3843" y="1864"/>
                    <a:pt x="2876" y="2453"/>
                    <a:pt x="2082" y="2453"/>
                  </a:cubicBezTo>
                  <a:cubicBezTo>
                    <a:pt x="1873" y="2453"/>
                    <a:pt x="1676" y="2412"/>
                    <a:pt x="1502" y="2315"/>
                  </a:cubicBezTo>
                  <a:cubicBezTo>
                    <a:pt x="1" y="1481"/>
                    <a:pt x="1802" y="613"/>
                    <a:pt x="2436" y="513"/>
                  </a:cubicBezTo>
                  <a:cubicBezTo>
                    <a:pt x="2836" y="447"/>
                    <a:pt x="3237" y="413"/>
                    <a:pt x="3637" y="413"/>
                  </a:cubicBezTo>
                  <a:close/>
                  <a:moveTo>
                    <a:pt x="3649" y="1"/>
                  </a:moveTo>
                  <a:cubicBezTo>
                    <a:pt x="3130" y="1"/>
                    <a:pt x="2612" y="49"/>
                    <a:pt x="2102" y="146"/>
                  </a:cubicBezTo>
                  <a:cubicBezTo>
                    <a:pt x="1268" y="313"/>
                    <a:pt x="268" y="980"/>
                    <a:pt x="568" y="1981"/>
                  </a:cubicBezTo>
                  <a:cubicBezTo>
                    <a:pt x="752" y="2673"/>
                    <a:pt x="1335" y="2886"/>
                    <a:pt x="1930" y="2886"/>
                  </a:cubicBezTo>
                  <a:cubicBezTo>
                    <a:pt x="2197" y="2886"/>
                    <a:pt x="2466" y="2844"/>
                    <a:pt x="2703" y="2782"/>
                  </a:cubicBezTo>
                  <a:cubicBezTo>
                    <a:pt x="4070" y="2448"/>
                    <a:pt x="5205" y="1514"/>
                    <a:pt x="6372" y="814"/>
                  </a:cubicBezTo>
                  <a:cubicBezTo>
                    <a:pt x="6472" y="747"/>
                    <a:pt x="6472" y="580"/>
                    <a:pt x="6372" y="513"/>
                  </a:cubicBezTo>
                  <a:cubicBezTo>
                    <a:pt x="6372" y="480"/>
                    <a:pt x="6372" y="447"/>
                    <a:pt x="6339" y="447"/>
                  </a:cubicBezTo>
                  <a:cubicBezTo>
                    <a:pt x="5468" y="150"/>
                    <a:pt x="4558" y="1"/>
                    <a:pt x="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8517820" y="3542633"/>
              <a:ext cx="71006" cy="133569"/>
            </a:xfrm>
            <a:custGeom>
              <a:avLst/>
              <a:gdLst/>
              <a:ahLst/>
              <a:cxnLst/>
              <a:rect l="l" t="t" r="r" b="b"/>
              <a:pathLst>
                <a:path w="3137" h="5901" extrusionOk="0">
                  <a:moveTo>
                    <a:pt x="1803" y="406"/>
                  </a:moveTo>
                  <a:cubicBezTo>
                    <a:pt x="2028" y="406"/>
                    <a:pt x="2268" y="567"/>
                    <a:pt x="2503" y="989"/>
                  </a:cubicBezTo>
                  <a:cubicBezTo>
                    <a:pt x="2936" y="1823"/>
                    <a:pt x="2069" y="3190"/>
                    <a:pt x="1669" y="3891"/>
                  </a:cubicBezTo>
                  <a:cubicBezTo>
                    <a:pt x="1335" y="4458"/>
                    <a:pt x="968" y="4992"/>
                    <a:pt x="635" y="5592"/>
                  </a:cubicBezTo>
                  <a:cubicBezTo>
                    <a:pt x="568" y="4758"/>
                    <a:pt x="535" y="3924"/>
                    <a:pt x="535" y="3090"/>
                  </a:cubicBezTo>
                  <a:cubicBezTo>
                    <a:pt x="568" y="2690"/>
                    <a:pt x="601" y="2290"/>
                    <a:pt x="668" y="1889"/>
                  </a:cubicBezTo>
                  <a:cubicBezTo>
                    <a:pt x="740" y="1458"/>
                    <a:pt x="1226" y="406"/>
                    <a:pt x="1803" y="406"/>
                  </a:cubicBezTo>
                  <a:close/>
                  <a:moveTo>
                    <a:pt x="1788" y="0"/>
                  </a:moveTo>
                  <a:cubicBezTo>
                    <a:pt x="1002" y="0"/>
                    <a:pt x="447" y="855"/>
                    <a:pt x="301" y="1556"/>
                  </a:cubicBezTo>
                  <a:cubicBezTo>
                    <a:pt x="1" y="2990"/>
                    <a:pt x="101" y="4458"/>
                    <a:pt x="535" y="5826"/>
                  </a:cubicBezTo>
                  <a:cubicBezTo>
                    <a:pt x="535" y="5842"/>
                    <a:pt x="543" y="5851"/>
                    <a:pt x="555" y="5851"/>
                  </a:cubicBezTo>
                  <a:cubicBezTo>
                    <a:pt x="568" y="5851"/>
                    <a:pt x="585" y="5842"/>
                    <a:pt x="601" y="5826"/>
                  </a:cubicBezTo>
                  <a:cubicBezTo>
                    <a:pt x="635" y="5876"/>
                    <a:pt x="693" y="5901"/>
                    <a:pt x="756" y="5901"/>
                  </a:cubicBezTo>
                  <a:cubicBezTo>
                    <a:pt x="818" y="5901"/>
                    <a:pt x="885" y="5876"/>
                    <a:pt x="935" y="5826"/>
                  </a:cubicBezTo>
                  <a:cubicBezTo>
                    <a:pt x="1635" y="4691"/>
                    <a:pt x="2603" y="3557"/>
                    <a:pt x="2936" y="2223"/>
                  </a:cubicBezTo>
                  <a:cubicBezTo>
                    <a:pt x="3136" y="1456"/>
                    <a:pt x="3070" y="355"/>
                    <a:pt x="2136" y="55"/>
                  </a:cubicBezTo>
                  <a:cubicBezTo>
                    <a:pt x="2015" y="17"/>
                    <a:pt x="1899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7491731" y="2290487"/>
              <a:ext cx="1127291" cy="1303980"/>
            </a:xfrm>
            <a:custGeom>
              <a:avLst/>
              <a:gdLst/>
              <a:ahLst/>
              <a:cxnLst/>
              <a:rect l="l" t="t" r="r" b="b"/>
              <a:pathLst>
                <a:path w="49803" h="57609" extrusionOk="0">
                  <a:moveTo>
                    <a:pt x="20682" y="1"/>
                  </a:moveTo>
                  <a:lnTo>
                    <a:pt x="0" y="968"/>
                  </a:lnTo>
                  <a:cubicBezTo>
                    <a:pt x="0" y="968"/>
                    <a:pt x="1301" y="7039"/>
                    <a:pt x="5371" y="10008"/>
                  </a:cubicBezTo>
                  <a:cubicBezTo>
                    <a:pt x="5371" y="10008"/>
                    <a:pt x="15878" y="37528"/>
                    <a:pt x="18080" y="40430"/>
                  </a:cubicBezTo>
                  <a:cubicBezTo>
                    <a:pt x="21716" y="45233"/>
                    <a:pt x="39395" y="57609"/>
                    <a:pt x="39395" y="57609"/>
                  </a:cubicBezTo>
                  <a:lnTo>
                    <a:pt x="49803" y="44299"/>
                  </a:lnTo>
                  <a:cubicBezTo>
                    <a:pt x="49803" y="44299"/>
                    <a:pt x="32724" y="33325"/>
                    <a:pt x="31356" y="31590"/>
                  </a:cubicBezTo>
                  <a:cubicBezTo>
                    <a:pt x="30422" y="30423"/>
                    <a:pt x="23150" y="12743"/>
                    <a:pt x="23250" y="12109"/>
                  </a:cubicBezTo>
                  <a:cubicBezTo>
                    <a:pt x="24251" y="4637"/>
                    <a:pt x="20682" y="1"/>
                    <a:pt x="20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7930623" y="2316608"/>
              <a:ext cx="611032" cy="977696"/>
            </a:xfrm>
            <a:custGeom>
              <a:avLst/>
              <a:gdLst/>
              <a:ahLst/>
              <a:cxnLst/>
              <a:rect l="l" t="t" r="r" b="b"/>
              <a:pathLst>
                <a:path w="26995" h="43194" extrusionOk="0">
                  <a:moveTo>
                    <a:pt x="45" y="0"/>
                  </a:moveTo>
                  <a:cubicBezTo>
                    <a:pt x="27" y="0"/>
                    <a:pt x="1" y="24"/>
                    <a:pt x="24" y="48"/>
                  </a:cubicBezTo>
                  <a:cubicBezTo>
                    <a:pt x="224" y="448"/>
                    <a:pt x="425" y="815"/>
                    <a:pt x="625" y="1248"/>
                  </a:cubicBezTo>
                  <a:cubicBezTo>
                    <a:pt x="1292" y="2816"/>
                    <a:pt x="1726" y="4484"/>
                    <a:pt x="1859" y="6219"/>
                  </a:cubicBezTo>
                  <a:cubicBezTo>
                    <a:pt x="2026" y="7987"/>
                    <a:pt x="1726" y="9788"/>
                    <a:pt x="2059" y="11523"/>
                  </a:cubicBezTo>
                  <a:cubicBezTo>
                    <a:pt x="2259" y="12356"/>
                    <a:pt x="2526" y="13224"/>
                    <a:pt x="2826" y="14024"/>
                  </a:cubicBezTo>
                  <a:cubicBezTo>
                    <a:pt x="3127" y="14892"/>
                    <a:pt x="3427" y="15759"/>
                    <a:pt x="3727" y="16593"/>
                  </a:cubicBezTo>
                  <a:cubicBezTo>
                    <a:pt x="4361" y="18294"/>
                    <a:pt x="5028" y="19995"/>
                    <a:pt x="5695" y="21663"/>
                  </a:cubicBezTo>
                  <a:cubicBezTo>
                    <a:pt x="6362" y="23331"/>
                    <a:pt x="7063" y="24965"/>
                    <a:pt x="7830" y="26533"/>
                  </a:cubicBezTo>
                  <a:cubicBezTo>
                    <a:pt x="8197" y="27367"/>
                    <a:pt x="8564" y="28201"/>
                    <a:pt x="8964" y="29035"/>
                  </a:cubicBezTo>
                  <a:cubicBezTo>
                    <a:pt x="9298" y="29802"/>
                    <a:pt x="9665" y="30536"/>
                    <a:pt x="10098" y="31237"/>
                  </a:cubicBezTo>
                  <a:cubicBezTo>
                    <a:pt x="10532" y="31904"/>
                    <a:pt x="11066" y="32471"/>
                    <a:pt x="11733" y="32904"/>
                  </a:cubicBezTo>
                  <a:cubicBezTo>
                    <a:pt x="12433" y="33438"/>
                    <a:pt x="13200" y="33939"/>
                    <a:pt x="13934" y="34439"/>
                  </a:cubicBezTo>
                  <a:lnTo>
                    <a:pt x="18638" y="37608"/>
                  </a:lnTo>
                  <a:cubicBezTo>
                    <a:pt x="21740" y="39743"/>
                    <a:pt x="23708" y="41077"/>
                    <a:pt x="26810" y="43179"/>
                  </a:cubicBezTo>
                  <a:cubicBezTo>
                    <a:pt x="26826" y="43189"/>
                    <a:pt x="26842" y="43194"/>
                    <a:pt x="26858" y="43194"/>
                  </a:cubicBezTo>
                  <a:cubicBezTo>
                    <a:pt x="26937" y="43194"/>
                    <a:pt x="26994" y="43068"/>
                    <a:pt x="26910" y="43012"/>
                  </a:cubicBezTo>
                  <a:lnTo>
                    <a:pt x="26910" y="42978"/>
                  </a:lnTo>
                  <a:lnTo>
                    <a:pt x="17637" y="36674"/>
                  </a:lnTo>
                  <a:cubicBezTo>
                    <a:pt x="16102" y="35640"/>
                    <a:pt x="14568" y="34606"/>
                    <a:pt x="13034" y="33538"/>
                  </a:cubicBezTo>
                  <a:cubicBezTo>
                    <a:pt x="12266" y="33105"/>
                    <a:pt x="11599" y="32571"/>
                    <a:pt x="10932" y="32004"/>
                  </a:cubicBezTo>
                  <a:cubicBezTo>
                    <a:pt x="10398" y="31370"/>
                    <a:pt x="9931" y="30670"/>
                    <a:pt x="9631" y="29902"/>
                  </a:cubicBezTo>
                  <a:cubicBezTo>
                    <a:pt x="8063" y="26633"/>
                    <a:pt x="6629" y="23364"/>
                    <a:pt x="5295" y="20029"/>
                  </a:cubicBezTo>
                  <a:cubicBezTo>
                    <a:pt x="4628" y="18327"/>
                    <a:pt x="3994" y="16626"/>
                    <a:pt x="3393" y="14925"/>
                  </a:cubicBezTo>
                  <a:cubicBezTo>
                    <a:pt x="3127" y="14091"/>
                    <a:pt x="2826" y="13257"/>
                    <a:pt x="2559" y="12423"/>
                  </a:cubicBezTo>
                  <a:cubicBezTo>
                    <a:pt x="2293" y="11556"/>
                    <a:pt x="2159" y="10655"/>
                    <a:pt x="2159" y="9755"/>
                  </a:cubicBezTo>
                  <a:cubicBezTo>
                    <a:pt x="2159" y="8854"/>
                    <a:pt x="2193" y="7953"/>
                    <a:pt x="2159" y="7086"/>
                  </a:cubicBezTo>
                  <a:cubicBezTo>
                    <a:pt x="2092" y="6252"/>
                    <a:pt x="1992" y="5418"/>
                    <a:pt x="1826" y="4584"/>
                  </a:cubicBezTo>
                  <a:cubicBezTo>
                    <a:pt x="1459" y="2983"/>
                    <a:pt x="858" y="1449"/>
                    <a:pt x="58" y="14"/>
                  </a:cubicBezTo>
                  <a:cubicBezTo>
                    <a:pt x="58" y="5"/>
                    <a:pt x="52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7799023" y="2326613"/>
              <a:ext cx="138956" cy="103578"/>
            </a:xfrm>
            <a:custGeom>
              <a:avLst/>
              <a:gdLst/>
              <a:ahLst/>
              <a:cxnLst/>
              <a:rect l="l" t="t" r="r" b="b"/>
              <a:pathLst>
                <a:path w="6139" h="4576" extrusionOk="0">
                  <a:moveTo>
                    <a:pt x="69" y="1"/>
                  </a:moveTo>
                  <a:cubicBezTo>
                    <a:pt x="34" y="1"/>
                    <a:pt x="1" y="20"/>
                    <a:pt x="1" y="39"/>
                  </a:cubicBezTo>
                  <a:cubicBezTo>
                    <a:pt x="401" y="2875"/>
                    <a:pt x="3170" y="4576"/>
                    <a:pt x="5872" y="4576"/>
                  </a:cubicBezTo>
                  <a:cubicBezTo>
                    <a:pt x="6139" y="4576"/>
                    <a:pt x="6105" y="4242"/>
                    <a:pt x="5872" y="4242"/>
                  </a:cubicBezTo>
                  <a:cubicBezTo>
                    <a:pt x="4537" y="4176"/>
                    <a:pt x="3270" y="3742"/>
                    <a:pt x="2169" y="2975"/>
                  </a:cubicBezTo>
                  <a:cubicBezTo>
                    <a:pt x="1202" y="2241"/>
                    <a:pt x="468" y="1207"/>
                    <a:pt x="134" y="39"/>
                  </a:cubicBezTo>
                  <a:cubicBezTo>
                    <a:pt x="120" y="11"/>
                    <a:pt x="9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7552890" y="2474714"/>
              <a:ext cx="126733" cy="78000"/>
            </a:xfrm>
            <a:custGeom>
              <a:avLst/>
              <a:gdLst/>
              <a:ahLst/>
              <a:cxnLst/>
              <a:rect l="l" t="t" r="r" b="b"/>
              <a:pathLst>
                <a:path w="5599" h="3446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868" y="735"/>
                    <a:pt x="1735" y="1335"/>
                    <a:pt x="2669" y="1869"/>
                  </a:cubicBezTo>
                  <a:cubicBezTo>
                    <a:pt x="3603" y="2436"/>
                    <a:pt x="4604" y="2903"/>
                    <a:pt x="5538" y="3437"/>
                  </a:cubicBezTo>
                  <a:cubicBezTo>
                    <a:pt x="5544" y="3443"/>
                    <a:pt x="5550" y="3446"/>
                    <a:pt x="5556" y="3446"/>
                  </a:cubicBezTo>
                  <a:cubicBezTo>
                    <a:pt x="5581" y="3446"/>
                    <a:pt x="5598" y="3397"/>
                    <a:pt x="5571" y="3370"/>
                  </a:cubicBezTo>
                  <a:cubicBezTo>
                    <a:pt x="4670" y="2736"/>
                    <a:pt x="3803" y="2069"/>
                    <a:pt x="2869" y="1502"/>
                  </a:cubicBezTo>
                  <a:cubicBezTo>
                    <a:pt x="2002" y="902"/>
                    <a:pt x="1068" y="4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7543836" y="2346056"/>
              <a:ext cx="82323" cy="172298"/>
            </a:xfrm>
            <a:custGeom>
              <a:avLst/>
              <a:gdLst/>
              <a:ahLst/>
              <a:cxnLst/>
              <a:rect l="l" t="t" r="r" b="b"/>
              <a:pathLst>
                <a:path w="3637" h="7612" extrusionOk="0">
                  <a:moveTo>
                    <a:pt x="53" y="0"/>
                  </a:moveTo>
                  <a:cubicBezTo>
                    <a:pt x="33" y="0"/>
                    <a:pt x="0" y="24"/>
                    <a:pt x="0" y="48"/>
                  </a:cubicBezTo>
                  <a:cubicBezTo>
                    <a:pt x="134" y="748"/>
                    <a:pt x="234" y="1449"/>
                    <a:pt x="334" y="2149"/>
                  </a:cubicBezTo>
                  <a:cubicBezTo>
                    <a:pt x="400" y="2783"/>
                    <a:pt x="534" y="3350"/>
                    <a:pt x="734" y="3950"/>
                  </a:cubicBezTo>
                  <a:cubicBezTo>
                    <a:pt x="901" y="4484"/>
                    <a:pt x="1234" y="4951"/>
                    <a:pt x="1668" y="5318"/>
                  </a:cubicBezTo>
                  <a:cubicBezTo>
                    <a:pt x="1935" y="5485"/>
                    <a:pt x="2202" y="5652"/>
                    <a:pt x="2435" y="5818"/>
                  </a:cubicBezTo>
                  <a:cubicBezTo>
                    <a:pt x="2669" y="5985"/>
                    <a:pt x="2902" y="6185"/>
                    <a:pt x="3169" y="6319"/>
                  </a:cubicBezTo>
                  <a:lnTo>
                    <a:pt x="3202" y="6519"/>
                  </a:lnTo>
                  <a:cubicBezTo>
                    <a:pt x="3236" y="6686"/>
                    <a:pt x="3302" y="6852"/>
                    <a:pt x="3336" y="7053"/>
                  </a:cubicBezTo>
                  <a:cubicBezTo>
                    <a:pt x="3403" y="7219"/>
                    <a:pt x="3436" y="7420"/>
                    <a:pt x="3536" y="7586"/>
                  </a:cubicBezTo>
                  <a:cubicBezTo>
                    <a:pt x="3536" y="7603"/>
                    <a:pt x="3553" y="7611"/>
                    <a:pt x="3569" y="7611"/>
                  </a:cubicBezTo>
                  <a:cubicBezTo>
                    <a:pt x="3586" y="7611"/>
                    <a:pt x="3603" y="7603"/>
                    <a:pt x="3603" y="7586"/>
                  </a:cubicBezTo>
                  <a:cubicBezTo>
                    <a:pt x="3636" y="7386"/>
                    <a:pt x="3636" y="7186"/>
                    <a:pt x="3603" y="7019"/>
                  </a:cubicBezTo>
                  <a:cubicBezTo>
                    <a:pt x="3569" y="6819"/>
                    <a:pt x="3569" y="6652"/>
                    <a:pt x="3536" y="6452"/>
                  </a:cubicBezTo>
                  <a:cubicBezTo>
                    <a:pt x="3503" y="6285"/>
                    <a:pt x="3002" y="3817"/>
                    <a:pt x="2869" y="3317"/>
                  </a:cubicBezTo>
                  <a:cubicBezTo>
                    <a:pt x="2569" y="2282"/>
                    <a:pt x="2235" y="1282"/>
                    <a:pt x="1935" y="281"/>
                  </a:cubicBezTo>
                  <a:cubicBezTo>
                    <a:pt x="1952" y="264"/>
                    <a:pt x="1935" y="256"/>
                    <a:pt x="1914" y="256"/>
                  </a:cubicBezTo>
                  <a:cubicBezTo>
                    <a:pt x="1893" y="256"/>
                    <a:pt x="1868" y="264"/>
                    <a:pt x="1868" y="281"/>
                  </a:cubicBezTo>
                  <a:cubicBezTo>
                    <a:pt x="2135" y="1315"/>
                    <a:pt x="2335" y="2349"/>
                    <a:pt x="2535" y="3383"/>
                  </a:cubicBezTo>
                  <a:cubicBezTo>
                    <a:pt x="2669" y="3917"/>
                    <a:pt x="2769" y="4451"/>
                    <a:pt x="2869" y="4951"/>
                  </a:cubicBezTo>
                  <a:cubicBezTo>
                    <a:pt x="2936" y="5218"/>
                    <a:pt x="2969" y="5451"/>
                    <a:pt x="3036" y="5685"/>
                  </a:cubicBezTo>
                  <a:cubicBezTo>
                    <a:pt x="3036" y="5752"/>
                    <a:pt x="3069" y="5852"/>
                    <a:pt x="3102" y="5918"/>
                  </a:cubicBezTo>
                  <a:lnTo>
                    <a:pt x="2669" y="5618"/>
                  </a:lnTo>
                  <a:cubicBezTo>
                    <a:pt x="2402" y="5451"/>
                    <a:pt x="2168" y="5285"/>
                    <a:pt x="1901" y="5051"/>
                  </a:cubicBezTo>
                  <a:cubicBezTo>
                    <a:pt x="1501" y="4684"/>
                    <a:pt x="1168" y="4184"/>
                    <a:pt x="1034" y="3617"/>
                  </a:cubicBezTo>
                  <a:cubicBezTo>
                    <a:pt x="834" y="3050"/>
                    <a:pt x="734" y="2483"/>
                    <a:pt x="567" y="1882"/>
                  </a:cubicBezTo>
                  <a:cubicBezTo>
                    <a:pt x="400" y="1282"/>
                    <a:pt x="234" y="648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8345138" y="3274748"/>
              <a:ext cx="211750" cy="266437"/>
            </a:xfrm>
            <a:custGeom>
              <a:avLst/>
              <a:gdLst/>
              <a:ahLst/>
              <a:cxnLst/>
              <a:rect l="l" t="t" r="r" b="b"/>
              <a:pathLst>
                <a:path w="9355" h="11771" extrusionOk="0">
                  <a:moveTo>
                    <a:pt x="9311" y="1"/>
                  </a:moveTo>
                  <a:cubicBezTo>
                    <a:pt x="9303" y="1"/>
                    <a:pt x="9298" y="5"/>
                    <a:pt x="9298" y="15"/>
                  </a:cubicBezTo>
                  <a:cubicBezTo>
                    <a:pt x="8931" y="482"/>
                    <a:pt x="8530" y="882"/>
                    <a:pt x="8164" y="1316"/>
                  </a:cubicBezTo>
                  <a:lnTo>
                    <a:pt x="7129" y="2516"/>
                  </a:lnTo>
                  <a:cubicBezTo>
                    <a:pt x="5862" y="4017"/>
                    <a:pt x="4661" y="5552"/>
                    <a:pt x="3460" y="7086"/>
                  </a:cubicBezTo>
                  <a:cubicBezTo>
                    <a:pt x="2860" y="7854"/>
                    <a:pt x="2293" y="8621"/>
                    <a:pt x="1726" y="9421"/>
                  </a:cubicBezTo>
                  <a:cubicBezTo>
                    <a:pt x="1425" y="9822"/>
                    <a:pt x="1092" y="10255"/>
                    <a:pt x="825" y="10622"/>
                  </a:cubicBezTo>
                  <a:cubicBezTo>
                    <a:pt x="558" y="10956"/>
                    <a:pt x="258" y="11323"/>
                    <a:pt x="24" y="11723"/>
                  </a:cubicBezTo>
                  <a:cubicBezTo>
                    <a:pt x="1" y="11747"/>
                    <a:pt x="11" y="11770"/>
                    <a:pt x="30" y="11770"/>
                  </a:cubicBezTo>
                  <a:cubicBezTo>
                    <a:pt x="38" y="11770"/>
                    <a:pt x="48" y="11766"/>
                    <a:pt x="58" y="11756"/>
                  </a:cubicBezTo>
                  <a:cubicBezTo>
                    <a:pt x="258" y="11590"/>
                    <a:pt x="391" y="11423"/>
                    <a:pt x="558" y="11189"/>
                  </a:cubicBezTo>
                  <a:cubicBezTo>
                    <a:pt x="758" y="10956"/>
                    <a:pt x="958" y="10756"/>
                    <a:pt x="1125" y="10555"/>
                  </a:cubicBezTo>
                  <a:cubicBezTo>
                    <a:pt x="1459" y="10122"/>
                    <a:pt x="1826" y="9722"/>
                    <a:pt x="2159" y="9288"/>
                  </a:cubicBezTo>
                  <a:cubicBezTo>
                    <a:pt x="3427" y="7820"/>
                    <a:pt x="4661" y="6286"/>
                    <a:pt x="5829" y="4751"/>
                  </a:cubicBezTo>
                  <a:cubicBezTo>
                    <a:pt x="6429" y="3984"/>
                    <a:pt x="6996" y="3217"/>
                    <a:pt x="7596" y="2416"/>
                  </a:cubicBezTo>
                  <a:cubicBezTo>
                    <a:pt x="8164" y="1616"/>
                    <a:pt x="8697" y="782"/>
                    <a:pt x="9331" y="48"/>
                  </a:cubicBezTo>
                  <a:cubicBezTo>
                    <a:pt x="9355" y="24"/>
                    <a:pt x="9328" y="1"/>
                    <a:pt x="9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7279573" y="1376282"/>
              <a:ext cx="474928" cy="492922"/>
            </a:xfrm>
            <a:custGeom>
              <a:avLst/>
              <a:gdLst/>
              <a:ahLst/>
              <a:cxnLst/>
              <a:rect l="l" t="t" r="r" b="b"/>
              <a:pathLst>
                <a:path w="20982" h="21777" extrusionOk="0">
                  <a:moveTo>
                    <a:pt x="8137" y="1"/>
                  </a:moveTo>
                  <a:cubicBezTo>
                    <a:pt x="5869" y="1"/>
                    <a:pt x="4197" y="1598"/>
                    <a:pt x="3703" y="3597"/>
                  </a:cubicBezTo>
                  <a:cubicBezTo>
                    <a:pt x="3603" y="3897"/>
                    <a:pt x="3536" y="4231"/>
                    <a:pt x="3503" y="4631"/>
                  </a:cubicBezTo>
                  <a:cubicBezTo>
                    <a:pt x="3269" y="5998"/>
                    <a:pt x="3136" y="7766"/>
                    <a:pt x="2969" y="9134"/>
                  </a:cubicBezTo>
                  <a:cubicBezTo>
                    <a:pt x="2902" y="9668"/>
                    <a:pt x="2835" y="10201"/>
                    <a:pt x="2702" y="10735"/>
                  </a:cubicBezTo>
                  <a:cubicBezTo>
                    <a:pt x="2035" y="13270"/>
                    <a:pt x="0" y="14938"/>
                    <a:pt x="400" y="21576"/>
                  </a:cubicBezTo>
                  <a:cubicBezTo>
                    <a:pt x="400" y="21676"/>
                    <a:pt x="467" y="21743"/>
                    <a:pt x="567" y="21776"/>
                  </a:cubicBezTo>
                  <a:lnTo>
                    <a:pt x="1334" y="21710"/>
                  </a:lnTo>
                  <a:cubicBezTo>
                    <a:pt x="1734" y="19998"/>
                    <a:pt x="2182" y="18580"/>
                    <a:pt x="2241" y="18580"/>
                  </a:cubicBezTo>
                  <a:cubicBezTo>
                    <a:pt x="2251" y="18580"/>
                    <a:pt x="2250" y="18621"/>
                    <a:pt x="2235" y="18708"/>
                  </a:cubicBezTo>
                  <a:cubicBezTo>
                    <a:pt x="2035" y="19675"/>
                    <a:pt x="2002" y="20676"/>
                    <a:pt x="2102" y="21643"/>
                  </a:cubicBezTo>
                  <a:lnTo>
                    <a:pt x="3603" y="21510"/>
                  </a:lnTo>
                  <a:cubicBezTo>
                    <a:pt x="3779" y="18487"/>
                    <a:pt x="4135" y="16136"/>
                    <a:pt x="4264" y="16136"/>
                  </a:cubicBezTo>
                  <a:cubicBezTo>
                    <a:pt x="4282" y="16136"/>
                    <a:pt x="4295" y="16180"/>
                    <a:pt x="4303" y="16273"/>
                  </a:cubicBezTo>
                  <a:cubicBezTo>
                    <a:pt x="4470" y="19375"/>
                    <a:pt x="4770" y="20342"/>
                    <a:pt x="5104" y="21376"/>
                  </a:cubicBezTo>
                  <a:cubicBezTo>
                    <a:pt x="8773" y="21076"/>
                    <a:pt x="13543" y="20542"/>
                    <a:pt x="16979" y="20142"/>
                  </a:cubicBezTo>
                  <a:cubicBezTo>
                    <a:pt x="17141" y="18299"/>
                    <a:pt x="17240" y="16300"/>
                    <a:pt x="17337" y="16300"/>
                  </a:cubicBezTo>
                  <a:cubicBezTo>
                    <a:pt x="17340" y="16300"/>
                    <a:pt x="17343" y="16302"/>
                    <a:pt x="17346" y="16306"/>
                  </a:cubicBezTo>
                  <a:cubicBezTo>
                    <a:pt x="17946" y="17273"/>
                    <a:pt x="18246" y="18808"/>
                    <a:pt x="18413" y="19942"/>
                  </a:cubicBezTo>
                  <a:cubicBezTo>
                    <a:pt x="19514" y="19808"/>
                    <a:pt x="20381" y="19675"/>
                    <a:pt x="20915" y="19542"/>
                  </a:cubicBezTo>
                  <a:cubicBezTo>
                    <a:pt x="20915" y="19542"/>
                    <a:pt x="20982" y="17940"/>
                    <a:pt x="20948" y="17440"/>
                  </a:cubicBezTo>
                  <a:cubicBezTo>
                    <a:pt x="20882" y="16106"/>
                    <a:pt x="20581" y="14805"/>
                    <a:pt x="20081" y="13604"/>
                  </a:cubicBezTo>
                  <a:cubicBezTo>
                    <a:pt x="19514" y="12403"/>
                    <a:pt x="18814" y="11236"/>
                    <a:pt x="18013" y="10201"/>
                  </a:cubicBezTo>
                  <a:lnTo>
                    <a:pt x="18013" y="10168"/>
                  </a:lnTo>
                  <a:cubicBezTo>
                    <a:pt x="17546" y="9434"/>
                    <a:pt x="17112" y="8667"/>
                    <a:pt x="16812" y="7866"/>
                  </a:cubicBezTo>
                  <a:cubicBezTo>
                    <a:pt x="16579" y="7299"/>
                    <a:pt x="16412" y="6666"/>
                    <a:pt x="16312" y="6065"/>
                  </a:cubicBezTo>
                  <a:cubicBezTo>
                    <a:pt x="15845" y="3797"/>
                    <a:pt x="14410" y="1962"/>
                    <a:pt x="12342" y="1662"/>
                  </a:cubicBezTo>
                  <a:cubicBezTo>
                    <a:pt x="10824" y="487"/>
                    <a:pt x="9389" y="1"/>
                    <a:pt x="8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7575820" y="1424359"/>
              <a:ext cx="188504" cy="392740"/>
            </a:xfrm>
            <a:custGeom>
              <a:avLst/>
              <a:gdLst/>
              <a:ahLst/>
              <a:cxnLst/>
              <a:rect l="l" t="t" r="r" b="b"/>
              <a:pathLst>
                <a:path w="8328" h="17351" extrusionOk="0">
                  <a:moveTo>
                    <a:pt x="162" y="1"/>
                  </a:moveTo>
                  <a:cubicBezTo>
                    <a:pt x="72" y="1"/>
                    <a:pt x="0" y="144"/>
                    <a:pt x="122" y="205"/>
                  </a:cubicBezTo>
                  <a:cubicBezTo>
                    <a:pt x="989" y="572"/>
                    <a:pt x="1723" y="1206"/>
                    <a:pt x="2223" y="2006"/>
                  </a:cubicBezTo>
                  <a:cubicBezTo>
                    <a:pt x="2623" y="2740"/>
                    <a:pt x="2723" y="3574"/>
                    <a:pt x="2924" y="4408"/>
                  </a:cubicBezTo>
                  <a:cubicBezTo>
                    <a:pt x="3224" y="5709"/>
                    <a:pt x="3891" y="6910"/>
                    <a:pt x="4792" y="7911"/>
                  </a:cubicBezTo>
                  <a:cubicBezTo>
                    <a:pt x="5959" y="9145"/>
                    <a:pt x="7060" y="10146"/>
                    <a:pt x="7560" y="11914"/>
                  </a:cubicBezTo>
                  <a:cubicBezTo>
                    <a:pt x="8061" y="13682"/>
                    <a:pt x="8227" y="15516"/>
                    <a:pt x="8061" y="17351"/>
                  </a:cubicBezTo>
                  <a:cubicBezTo>
                    <a:pt x="8327" y="15616"/>
                    <a:pt x="8261" y="13815"/>
                    <a:pt x="7860" y="12114"/>
                  </a:cubicBezTo>
                  <a:cubicBezTo>
                    <a:pt x="7527" y="10613"/>
                    <a:pt x="6760" y="9278"/>
                    <a:pt x="5625" y="8244"/>
                  </a:cubicBezTo>
                  <a:cubicBezTo>
                    <a:pt x="4925" y="7577"/>
                    <a:pt x="4291" y="6777"/>
                    <a:pt x="3824" y="5943"/>
                  </a:cubicBezTo>
                  <a:cubicBezTo>
                    <a:pt x="3424" y="5075"/>
                    <a:pt x="3124" y="4141"/>
                    <a:pt x="2924" y="3174"/>
                  </a:cubicBezTo>
                  <a:cubicBezTo>
                    <a:pt x="2623" y="1706"/>
                    <a:pt x="1589" y="505"/>
                    <a:pt x="188" y="5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7261442" y="1479770"/>
              <a:ext cx="97421" cy="378480"/>
            </a:xfrm>
            <a:custGeom>
              <a:avLst/>
              <a:gdLst/>
              <a:ahLst/>
              <a:cxnLst/>
              <a:rect l="l" t="t" r="r" b="b"/>
              <a:pathLst>
                <a:path w="4304" h="16721" extrusionOk="0">
                  <a:moveTo>
                    <a:pt x="4287" y="0"/>
                  </a:moveTo>
                  <a:cubicBezTo>
                    <a:pt x="4279" y="0"/>
                    <a:pt x="4270" y="9"/>
                    <a:pt x="4270" y="25"/>
                  </a:cubicBezTo>
                  <a:cubicBezTo>
                    <a:pt x="3970" y="1560"/>
                    <a:pt x="3870" y="3161"/>
                    <a:pt x="3536" y="4695"/>
                  </a:cubicBezTo>
                  <a:cubicBezTo>
                    <a:pt x="3203" y="6363"/>
                    <a:pt x="2369" y="7631"/>
                    <a:pt x="1602" y="9065"/>
                  </a:cubicBezTo>
                  <a:cubicBezTo>
                    <a:pt x="367" y="11400"/>
                    <a:pt x="1" y="14069"/>
                    <a:pt x="534" y="16671"/>
                  </a:cubicBezTo>
                  <a:cubicBezTo>
                    <a:pt x="534" y="16704"/>
                    <a:pt x="551" y="16721"/>
                    <a:pt x="568" y="16721"/>
                  </a:cubicBezTo>
                  <a:cubicBezTo>
                    <a:pt x="584" y="16721"/>
                    <a:pt x="601" y="16704"/>
                    <a:pt x="601" y="16671"/>
                  </a:cubicBezTo>
                  <a:cubicBezTo>
                    <a:pt x="434" y="15036"/>
                    <a:pt x="534" y="13402"/>
                    <a:pt x="901" y="11834"/>
                  </a:cubicBezTo>
                  <a:cubicBezTo>
                    <a:pt x="1301" y="10333"/>
                    <a:pt x="2002" y="9099"/>
                    <a:pt x="2736" y="7798"/>
                  </a:cubicBezTo>
                  <a:cubicBezTo>
                    <a:pt x="4037" y="5396"/>
                    <a:pt x="3837" y="2727"/>
                    <a:pt x="4304" y="25"/>
                  </a:cubicBezTo>
                  <a:cubicBezTo>
                    <a:pt x="4304" y="9"/>
                    <a:pt x="4295" y="0"/>
                    <a:pt x="4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6861685" y="1260731"/>
              <a:ext cx="735773" cy="596047"/>
            </a:xfrm>
            <a:custGeom>
              <a:avLst/>
              <a:gdLst/>
              <a:ahLst/>
              <a:cxnLst/>
              <a:rect l="l" t="t" r="r" b="b"/>
              <a:pathLst>
                <a:path w="32506" h="26333" extrusionOk="0">
                  <a:moveTo>
                    <a:pt x="8398" y="1"/>
                  </a:moveTo>
                  <a:cubicBezTo>
                    <a:pt x="6277" y="1"/>
                    <a:pt x="0" y="3046"/>
                    <a:pt x="316" y="4165"/>
                  </a:cubicBezTo>
                  <a:cubicBezTo>
                    <a:pt x="1183" y="7134"/>
                    <a:pt x="4252" y="15006"/>
                    <a:pt x="8288" y="19443"/>
                  </a:cubicBezTo>
                  <a:cubicBezTo>
                    <a:pt x="10818" y="22189"/>
                    <a:pt x="23392" y="26333"/>
                    <a:pt x="28671" y="26333"/>
                  </a:cubicBezTo>
                  <a:cubicBezTo>
                    <a:pt x="29100" y="26333"/>
                    <a:pt x="29480" y="26305"/>
                    <a:pt x="29804" y="26248"/>
                  </a:cubicBezTo>
                  <a:cubicBezTo>
                    <a:pt x="31972" y="25881"/>
                    <a:pt x="32505" y="23579"/>
                    <a:pt x="26901" y="20610"/>
                  </a:cubicBezTo>
                  <a:cubicBezTo>
                    <a:pt x="22732" y="18409"/>
                    <a:pt x="15527" y="13405"/>
                    <a:pt x="14793" y="12571"/>
                  </a:cubicBezTo>
                  <a:cubicBezTo>
                    <a:pt x="14059" y="11771"/>
                    <a:pt x="10356" y="3064"/>
                    <a:pt x="9055" y="262"/>
                  </a:cubicBezTo>
                  <a:cubicBezTo>
                    <a:pt x="8976" y="81"/>
                    <a:pt x="8742" y="1"/>
                    <a:pt x="8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6783504" y="990967"/>
              <a:ext cx="303558" cy="427485"/>
            </a:xfrm>
            <a:custGeom>
              <a:avLst/>
              <a:gdLst/>
              <a:ahLst/>
              <a:cxnLst/>
              <a:rect l="l" t="t" r="r" b="b"/>
              <a:pathLst>
                <a:path w="13411" h="18886" extrusionOk="0">
                  <a:moveTo>
                    <a:pt x="1171" y="0"/>
                  </a:moveTo>
                  <a:cubicBezTo>
                    <a:pt x="1058" y="0"/>
                    <a:pt x="967" y="23"/>
                    <a:pt x="901" y="72"/>
                  </a:cubicBezTo>
                  <a:cubicBezTo>
                    <a:pt x="0" y="772"/>
                    <a:pt x="534" y="1940"/>
                    <a:pt x="3069" y="3874"/>
                  </a:cubicBezTo>
                  <a:cubicBezTo>
                    <a:pt x="5604" y="5809"/>
                    <a:pt x="5271" y="7711"/>
                    <a:pt x="4937" y="9011"/>
                  </a:cubicBezTo>
                  <a:cubicBezTo>
                    <a:pt x="4103" y="12247"/>
                    <a:pt x="4070" y="15650"/>
                    <a:pt x="4871" y="18885"/>
                  </a:cubicBezTo>
                  <a:cubicBezTo>
                    <a:pt x="4871" y="18885"/>
                    <a:pt x="13410" y="16483"/>
                    <a:pt x="13143" y="13982"/>
                  </a:cubicBezTo>
                  <a:cubicBezTo>
                    <a:pt x="13076" y="13348"/>
                    <a:pt x="11108" y="8544"/>
                    <a:pt x="10008" y="7010"/>
                  </a:cubicBezTo>
                  <a:cubicBezTo>
                    <a:pt x="8873" y="5342"/>
                    <a:pt x="7472" y="3874"/>
                    <a:pt x="5871" y="2674"/>
                  </a:cubicBezTo>
                  <a:cubicBezTo>
                    <a:pt x="3670" y="1022"/>
                    <a:pt x="1921" y="0"/>
                    <a:pt x="1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6783504" y="1088569"/>
              <a:ext cx="143234" cy="313789"/>
            </a:xfrm>
            <a:custGeom>
              <a:avLst/>
              <a:gdLst/>
              <a:ahLst/>
              <a:cxnLst/>
              <a:rect l="l" t="t" r="r" b="b"/>
              <a:pathLst>
                <a:path w="6328" h="13863" extrusionOk="0">
                  <a:moveTo>
                    <a:pt x="1091" y="0"/>
                  </a:moveTo>
                  <a:cubicBezTo>
                    <a:pt x="1" y="0"/>
                    <a:pt x="164" y="1412"/>
                    <a:pt x="701" y="2665"/>
                  </a:cubicBezTo>
                  <a:cubicBezTo>
                    <a:pt x="2736" y="7535"/>
                    <a:pt x="1835" y="10637"/>
                    <a:pt x="4237" y="13439"/>
                  </a:cubicBezTo>
                  <a:cubicBezTo>
                    <a:pt x="4488" y="13732"/>
                    <a:pt x="4695" y="13863"/>
                    <a:pt x="4866" y="13863"/>
                  </a:cubicBezTo>
                  <a:cubicBezTo>
                    <a:pt x="6328" y="13863"/>
                    <a:pt x="5071" y="4233"/>
                    <a:pt x="5071" y="4232"/>
                  </a:cubicBezTo>
                  <a:lnTo>
                    <a:pt x="5071" y="4232"/>
                  </a:lnTo>
                  <a:cubicBezTo>
                    <a:pt x="5035" y="4393"/>
                    <a:pt x="4981" y="4465"/>
                    <a:pt x="4909" y="4465"/>
                  </a:cubicBezTo>
                  <a:cubicBezTo>
                    <a:pt x="4373" y="4465"/>
                    <a:pt x="2889" y="445"/>
                    <a:pt x="1535" y="63"/>
                  </a:cubicBezTo>
                  <a:cubicBezTo>
                    <a:pt x="1368" y="20"/>
                    <a:pt x="1221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6883166" y="1308943"/>
              <a:ext cx="724433" cy="554648"/>
            </a:xfrm>
            <a:custGeom>
              <a:avLst/>
              <a:gdLst/>
              <a:ahLst/>
              <a:cxnLst/>
              <a:rect l="l" t="t" r="r" b="b"/>
              <a:pathLst>
                <a:path w="32005" h="24504" extrusionOk="0">
                  <a:moveTo>
                    <a:pt x="9741" y="0"/>
                  </a:moveTo>
                  <a:cubicBezTo>
                    <a:pt x="9741" y="0"/>
                    <a:pt x="201" y="5538"/>
                    <a:pt x="1" y="5671"/>
                  </a:cubicBezTo>
                  <a:cubicBezTo>
                    <a:pt x="1" y="5671"/>
                    <a:pt x="5071" y="15845"/>
                    <a:pt x="7573" y="18013"/>
                  </a:cubicBezTo>
                  <a:cubicBezTo>
                    <a:pt x="10141" y="20248"/>
                    <a:pt x="17880" y="22850"/>
                    <a:pt x="24685" y="24184"/>
                  </a:cubicBezTo>
                  <a:cubicBezTo>
                    <a:pt x="25783" y="24405"/>
                    <a:pt x="26733" y="24503"/>
                    <a:pt x="27539" y="24503"/>
                  </a:cubicBezTo>
                  <a:cubicBezTo>
                    <a:pt x="31726" y="24503"/>
                    <a:pt x="32005" y="21850"/>
                    <a:pt x="28788" y="19948"/>
                  </a:cubicBezTo>
                  <a:cubicBezTo>
                    <a:pt x="25152" y="17847"/>
                    <a:pt x="14744" y="11208"/>
                    <a:pt x="14011" y="10108"/>
                  </a:cubicBezTo>
                  <a:cubicBezTo>
                    <a:pt x="13277" y="9040"/>
                    <a:pt x="9741" y="0"/>
                    <a:pt x="9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6914266" y="1352742"/>
              <a:ext cx="193937" cy="108942"/>
            </a:xfrm>
            <a:custGeom>
              <a:avLst/>
              <a:gdLst/>
              <a:ahLst/>
              <a:cxnLst/>
              <a:rect l="l" t="t" r="r" b="b"/>
              <a:pathLst>
                <a:path w="8568" h="4813" extrusionOk="0">
                  <a:moveTo>
                    <a:pt x="8500" y="0"/>
                  </a:moveTo>
                  <a:cubicBezTo>
                    <a:pt x="7833" y="434"/>
                    <a:pt x="3130" y="2835"/>
                    <a:pt x="28" y="4770"/>
                  </a:cubicBezTo>
                  <a:cubicBezTo>
                    <a:pt x="1" y="4770"/>
                    <a:pt x="17" y="4813"/>
                    <a:pt x="41" y="4813"/>
                  </a:cubicBezTo>
                  <a:cubicBezTo>
                    <a:pt x="48" y="4813"/>
                    <a:pt x="54" y="4810"/>
                    <a:pt x="61" y="4804"/>
                  </a:cubicBezTo>
                  <a:cubicBezTo>
                    <a:pt x="3997" y="2969"/>
                    <a:pt x="7833" y="434"/>
                    <a:pt x="8534" y="67"/>
                  </a:cubicBezTo>
                  <a:cubicBezTo>
                    <a:pt x="8567" y="33"/>
                    <a:pt x="8534" y="0"/>
                    <a:pt x="8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7388289" y="1709741"/>
              <a:ext cx="591973" cy="704605"/>
            </a:xfrm>
            <a:custGeom>
              <a:avLst/>
              <a:gdLst/>
              <a:ahLst/>
              <a:cxnLst/>
              <a:rect l="l" t="t" r="r" b="b"/>
              <a:pathLst>
                <a:path w="26153" h="31129" extrusionOk="0">
                  <a:moveTo>
                    <a:pt x="8302" y="0"/>
                  </a:moveTo>
                  <a:cubicBezTo>
                    <a:pt x="6704" y="0"/>
                    <a:pt x="5341" y="829"/>
                    <a:pt x="4470" y="2174"/>
                  </a:cubicBezTo>
                  <a:cubicBezTo>
                    <a:pt x="4103" y="2775"/>
                    <a:pt x="1" y="11348"/>
                    <a:pt x="1" y="14316"/>
                  </a:cubicBezTo>
                  <a:cubicBezTo>
                    <a:pt x="1" y="16918"/>
                    <a:pt x="2202" y="19353"/>
                    <a:pt x="2202" y="19353"/>
                  </a:cubicBezTo>
                  <a:lnTo>
                    <a:pt x="2903" y="31128"/>
                  </a:lnTo>
                  <a:cubicBezTo>
                    <a:pt x="2903" y="31128"/>
                    <a:pt x="21583" y="27526"/>
                    <a:pt x="26153" y="26258"/>
                  </a:cubicBezTo>
                  <a:cubicBezTo>
                    <a:pt x="26153" y="26258"/>
                    <a:pt x="17947" y="5643"/>
                    <a:pt x="11842" y="1274"/>
                  </a:cubicBezTo>
                  <a:cubicBezTo>
                    <a:pt x="10607" y="391"/>
                    <a:pt x="9399" y="0"/>
                    <a:pt x="8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7476633" y="1598875"/>
              <a:ext cx="110255" cy="205458"/>
            </a:xfrm>
            <a:custGeom>
              <a:avLst/>
              <a:gdLst/>
              <a:ahLst/>
              <a:cxnLst/>
              <a:rect l="l" t="t" r="r" b="b"/>
              <a:pathLst>
                <a:path w="4871" h="9077" extrusionOk="0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lnTo>
                    <a:pt x="701" y="6005"/>
                  </a:lnTo>
                  <a:cubicBezTo>
                    <a:pt x="701" y="6005"/>
                    <a:pt x="667" y="9040"/>
                    <a:pt x="1235" y="9074"/>
                  </a:cubicBezTo>
                  <a:cubicBezTo>
                    <a:pt x="1269" y="9076"/>
                    <a:pt x="1304" y="9077"/>
                    <a:pt x="1339" y="9077"/>
                  </a:cubicBezTo>
                  <a:cubicBezTo>
                    <a:pt x="3008" y="9077"/>
                    <a:pt x="4739" y="6765"/>
                    <a:pt x="4837" y="6405"/>
                  </a:cubicBezTo>
                  <a:cubicBezTo>
                    <a:pt x="4870" y="5471"/>
                    <a:pt x="4837" y="4504"/>
                    <a:pt x="4737" y="3570"/>
                  </a:cubicBezTo>
                  <a:cubicBezTo>
                    <a:pt x="4737" y="3436"/>
                    <a:pt x="4704" y="3303"/>
                    <a:pt x="4704" y="3170"/>
                  </a:cubicBezTo>
                  <a:cubicBezTo>
                    <a:pt x="4704" y="3036"/>
                    <a:pt x="4670" y="2969"/>
                    <a:pt x="4670" y="2803"/>
                  </a:cubicBezTo>
                  <a:cubicBezTo>
                    <a:pt x="4637" y="2636"/>
                    <a:pt x="4604" y="2469"/>
                    <a:pt x="4604" y="2302"/>
                  </a:cubicBezTo>
                  <a:lnTo>
                    <a:pt x="4570" y="2135"/>
                  </a:lnTo>
                  <a:cubicBezTo>
                    <a:pt x="4537" y="2069"/>
                    <a:pt x="4537" y="2035"/>
                    <a:pt x="4537" y="1969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7476633" y="1598875"/>
              <a:ext cx="102695" cy="130649"/>
            </a:xfrm>
            <a:custGeom>
              <a:avLst/>
              <a:gdLst/>
              <a:ahLst/>
              <a:cxnLst/>
              <a:rect l="l" t="t" r="r" b="b"/>
              <a:pathLst>
                <a:path w="4537" h="5772" extrusionOk="0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cubicBezTo>
                    <a:pt x="2469" y="5138"/>
                    <a:pt x="3870" y="3737"/>
                    <a:pt x="4537" y="1935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7367940" y="1398782"/>
              <a:ext cx="241606" cy="302155"/>
            </a:xfrm>
            <a:custGeom>
              <a:avLst/>
              <a:gdLst/>
              <a:ahLst/>
              <a:cxnLst/>
              <a:rect l="l" t="t" r="r" b="b"/>
              <a:pathLst>
                <a:path w="10674" h="13349" extrusionOk="0">
                  <a:moveTo>
                    <a:pt x="5358" y="0"/>
                  </a:moveTo>
                  <a:cubicBezTo>
                    <a:pt x="2810" y="0"/>
                    <a:pt x="1" y="1626"/>
                    <a:pt x="199" y="7239"/>
                  </a:cubicBezTo>
                  <a:cubicBezTo>
                    <a:pt x="390" y="12611"/>
                    <a:pt x="3488" y="13349"/>
                    <a:pt x="4847" y="13349"/>
                  </a:cubicBezTo>
                  <a:cubicBezTo>
                    <a:pt x="4914" y="13349"/>
                    <a:pt x="4978" y="13347"/>
                    <a:pt x="5036" y="13344"/>
                  </a:cubicBezTo>
                  <a:cubicBezTo>
                    <a:pt x="6137" y="13310"/>
                    <a:pt x="9906" y="13044"/>
                    <a:pt x="10273" y="7373"/>
                  </a:cubicBezTo>
                  <a:cubicBezTo>
                    <a:pt x="10673" y="1702"/>
                    <a:pt x="7971" y="34"/>
                    <a:pt x="5436" y="1"/>
                  </a:cubicBezTo>
                  <a:cubicBezTo>
                    <a:pt x="5410" y="1"/>
                    <a:pt x="5384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7383015" y="1512047"/>
              <a:ext cx="24921" cy="14373"/>
            </a:xfrm>
            <a:custGeom>
              <a:avLst/>
              <a:gdLst/>
              <a:ahLst/>
              <a:cxnLst/>
              <a:rect l="l" t="t" r="r" b="b"/>
              <a:pathLst>
                <a:path w="1101" h="635" extrusionOk="0">
                  <a:moveTo>
                    <a:pt x="734" y="0"/>
                  </a:moveTo>
                  <a:cubicBezTo>
                    <a:pt x="678" y="0"/>
                    <a:pt x="623" y="12"/>
                    <a:pt x="567" y="34"/>
                  </a:cubicBezTo>
                  <a:cubicBezTo>
                    <a:pt x="367" y="67"/>
                    <a:pt x="200" y="134"/>
                    <a:pt x="100" y="301"/>
                  </a:cubicBezTo>
                  <a:cubicBezTo>
                    <a:pt x="0" y="434"/>
                    <a:pt x="133" y="634"/>
                    <a:pt x="300" y="634"/>
                  </a:cubicBezTo>
                  <a:cubicBezTo>
                    <a:pt x="434" y="601"/>
                    <a:pt x="567" y="568"/>
                    <a:pt x="701" y="534"/>
                  </a:cubicBezTo>
                  <a:cubicBezTo>
                    <a:pt x="834" y="534"/>
                    <a:pt x="934" y="467"/>
                    <a:pt x="1067" y="367"/>
                  </a:cubicBezTo>
                  <a:cubicBezTo>
                    <a:pt x="1101" y="301"/>
                    <a:pt x="1101" y="201"/>
                    <a:pt x="1067" y="134"/>
                  </a:cubicBezTo>
                  <a:cubicBezTo>
                    <a:pt x="956" y="45"/>
                    <a:pt x="845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7455492" y="1509512"/>
              <a:ext cx="25487" cy="13966"/>
            </a:xfrm>
            <a:custGeom>
              <a:avLst/>
              <a:gdLst/>
              <a:ahLst/>
              <a:cxnLst/>
              <a:rect l="l" t="t" r="r" b="b"/>
              <a:pathLst>
                <a:path w="1126" h="617" extrusionOk="0">
                  <a:moveTo>
                    <a:pt x="412" y="0"/>
                  </a:moveTo>
                  <a:cubicBezTo>
                    <a:pt x="278" y="0"/>
                    <a:pt x="144" y="44"/>
                    <a:pt x="67" y="146"/>
                  </a:cubicBezTo>
                  <a:cubicBezTo>
                    <a:pt x="0" y="246"/>
                    <a:pt x="0" y="346"/>
                    <a:pt x="67" y="413"/>
                  </a:cubicBezTo>
                  <a:cubicBezTo>
                    <a:pt x="167" y="479"/>
                    <a:pt x="301" y="546"/>
                    <a:pt x="434" y="546"/>
                  </a:cubicBezTo>
                  <a:cubicBezTo>
                    <a:pt x="567" y="579"/>
                    <a:pt x="701" y="613"/>
                    <a:pt x="834" y="613"/>
                  </a:cubicBezTo>
                  <a:cubicBezTo>
                    <a:pt x="845" y="615"/>
                    <a:pt x="856" y="616"/>
                    <a:pt x="867" y="616"/>
                  </a:cubicBezTo>
                  <a:cubicBezTo>
                    <a:pt x="1017" y="616"/>
                    <a:pt x="1126" y="404"/>
                    <a:pt x="1001" y="279"/>
                  </a:cubicBezTo>
                  <a:cubicBezTo>
                    <a:pt x="901" y="112"/>
                    <a:pt x="734" y="46"/>
                    <a:pt x="534" y="12"/>
                  </a:cubicBezTo>
                  <a:cubicBezTo>
                    <a:pt x="495" y="5"/>
                    <a:pt x="45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7457008" y="1556593"/>
              <a:ext cx="11340" cy="2268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67"/>
                    <a:pt x="67" y="968"/>
                    <a:pt x="500" y="1001"/>
                  </a:cubicBezTo>
                  <a:cubicBezTo>
                    <a:pt x="133" y="868"/>
                    <a:pt x="100" y="4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7454292" y="1547471"/>
              <a:ext cx="26551" cy="28090"/>
            </a:xfrm>
            <a:custGeom>
              <a:avLst/>
              <a:gdLst/>
              <a:ahLst/>
              <a:cxnLst/>
              <a:rect l="l" t="t" r="r" b="b"/>
              <a:pathLst>
                <a:path w="1173" h="1241" extrusionOk="0">
                  <a:moveTo>
                    <a:pt x="565" y="1"/>
                  </a:moveTo>
                  <a:cubicBezTo>
                    <a:pt x="551" y="1"/>
                    <a:pt x="536" y="2"/>
                    <a:pt x="520" y="3"/>
                  </a:cubicBezTo>
                  <a:cubicBezTo>
                    <a:pt x="0" y="36"/>
                    <a:pt x="50" y="1240"/>
                    <a:pt x="578" y="1240"/>
                  </a:cubicBezTo>
                  <a:cubicBezTo>
                    <a:pt x="592" y="1240"/>
                    <a:pt x="606" y="1239"/>
                    <a:pt x="620" y="1237"/>
                  </a:cubicBezTo>
                  <a:cubicBezTo>
                    <a:pt x="1173" y="1205"/>
                    <a:pt x="1124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7469842" y="1546769"/>
              <a:ext cx="18131" cy="12404"/>
            </a:xfrm>
            <a:custGeom>
              <a:avLst/>
              <a:gdLst/>
              <a:ahLst/>
              <a:cxnLst/>
              <a:rect l="l" t="t" r="r" b="b"/>
              <a:pathLst>
                <a:path w="801" h="548" extrusionOk="0">
                  <a:moveTo>
                    <a:pt x="767" y="1"/>
                  </a:moveTo>
                  <a:cubicBezTo>
                    <a:pt x="701" y="134"/>
                    <a:pt x="567" y="268"/>
                    <a:pt x="434" y="268"/>
                  </a:cubicBezTo>
                  <a:cubicBezTo>
                    <a:pt x="300" y="268"/>
                    <a:pt x="167" y="134"/>
                    <a:pt x="67" y="68"/>
                  </a:cubicBezTo>
                  <a:cubicBezTo>
                    <a:pt x="33" y="68"/>
                    <a:pt x="0" y="134"/>
                    <a:pt x="0" y="168"/>
                  </a:cubicBezTo>
                  <a:cubicBezTo>
                    <a:pt x="58" y="370"/>
                    <a:pt x="191" y="548"/>
                    <a:pt x="400" y="548"/>
                  </a:cubicBezTo>
                  <a:cubicBezTo>
                    <a:pt x="431" y="548"/>
                    <a:pt x="465" y="543"/>
                    <a:pt x="500" y="535"/>
                  </a:cubicBezTo>
                  <a:cubicBezTo>
                    <a:pt x="734" y="501"/>
                    <a:pt x="801" y="234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7399606" y="1557340"/>
              <a:ext cx="10593" cy="23427"/>
            </a:xfrm>
            <a:custGeom>
              <a:avLst/>
              <a:gdLst/>
              <a:ahLst/>
              <a:cxnLst/>
              <a:rect l="l" t="t" r="r" b="b"/>
              <a:pathLst>
                <a:path w="468" h="1035" extrusionOk="0">
                  <a:moveTo>
                    <a:pt x="368" y="1"/>
                  </a:moveTo>
                  <a:cubicBezTo>
                    <a:pt x="368" y="1"/>
                    <a:pt x="334" y="1"/>
                    <a:pt x="334" y="34"/>
                  </a:cubicBezTo>
                  <a:cubicBezTo>
                    <a:pt x="368" y="435"/>
                    <a:pt x="334" y="868"/>
                    <a:pt x="1" y="1035"/>
                  </a:cubicBezTo>
                  <a:cubicBezTo>
                    <a:pt x="435" y="968"/>
                    <a:pt x="468" y="3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7385278" y="1549033"/>
              <a:ext cx="27185" cy="27977"/>
            </a:xfrm>
            <a:custGeom>
              <a:avLst/>
              <a:gdLst/>
              <a:ahLst/>
              <a:cxnLst/>
              <a:rect l="l" t="t" r="r" b="b"/>
              <a:pathLst>
                <a:path w="1201" h="1236" extrusionOk="0">
                  <a:moveTo>
                    <a:pt x="634" y="1"/>
                  </a:moveTo>
                  <a:cubicBezTo>
                    <a:pt x="0" y="1"/>
                    <a:pt x="33" y="1235"/>
                    <a:pt x="601" y="1235"/>
                  </a:cubicBezTo>
                  <a:cubicBezTo>
                    <a:pt x="1201" y="1235"/>
                    <a:pt x="11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7379235" y="1549802"/>
              <a:ext cx="16637" cy="12178"/>
            </a:xfrm>
            <a:custGeom>
              <a:avLst/>
              <a:gdLst/>
              <a:ahLst/>
              <a:cxnLst/>
              <a:rect l="l" t="t" r="r" b="b"/>
              <a:pathLst>
                <a:path w="735" h="538" extrusionOk="0">
                  <a:moveTo>
                    <a:pt x="0" y="0"/>
                  </a:moveTo>
                  <a:cubicBezTo>
                    <a:pt x="0" y="234"/>
                    <a:pt x="100" y="467"/>
                    <a:pt x="334" y="534"/>
                  </a:cubicBezTo>
                  <a:cubicBezTo>
                    <a:pt x="351" y="537"/>
                    <a:pt x="367" y="538"/>
                    <a:pt x="383" y="538"/>
                  </a:cubicBezTo>
                  <a:cubicBezTo>
                    <a:pt x="582" y="538"/>
                    <a:pt x="672" y="348"/>
                    <a:pt x="734" y="100"/>
                  </a:cubicBezTo>
                  <a:cubicBezTo>
                    <a:pt x="734" y="100"/>
                    <a:pt x="701" y="34"/>
                    <a:pt x="667" y="34"/>
                  </a:cubicBezTo>
                  <a:cubicBezTo>
                    <a:pt x="567" y="100"/>
                    <a:pt x="467" y="234"/>
                    <a:pt x="334" y="234"/>
                  </a:cubicBezTo>
                  <a:cubicBezTo>
                    <a:pt x="323" y="237"/>
                    <a:pt x="312" y="239"/>
                    <a:pt x="301" y="239"/>
                  </a:cubicBezTo>
                  <a:cubicBezTo>
                    <a:pt x="206" y="239"/>
                    <a:pt x="90" y="12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7446438" y="1626060"/>
              <a:ext cx="17384" cy="8511"/>
            </a:xfrm>
            <a:custGeom>
              <a:avLst/>
              <a:gdLst/>
              <a:ahLst/>
              <a:cxnLst/>
              <a:rect l="l" t="t" r="r" b="b"/>
              <a:pathLst>
                <a:path w="768" h="376" extrusionOk="0">
                  <a:moveTo>
                    <a:pt x="701" y="0"/>
                  </a:moveTo>
                  <a:cubicBezTo>
                    <a:pt x="634" y="100"/>
                    <a:pt x="567" y="234"/>
                    <a:pt x="400" y="267"/>
                  </a:cubicBezTo>
                  <a:cubicBezTo>
                    <a:pt x="267" y="267"/>
                    <a:pt x="133" y="234"/>
                    <a:pt x="0" y="201"/>
                  </a:cubicBezTo>
                  <a:lnTo>
                    <a:pt x="0" y="201"/>
                  </a:lnTo>
                  <a:cubicBezTo>
                    <a:pt x="111" y="311"/>
                    <a:pt x="267" y="376"/>
                    <a:pt x="412" y="376"/>
                  </a:cubicBezTo>
                  <a:cubicBezTo>
                    <a:pt x="442" y="376"/>
                    <a:pt x="472" y="373"/>
                    <a:pt x="500" y="367"/>
                  </a:cubicBezTo>
                  <a:cubicBezTo>
                    <a:pt x="667" y="301"/>
                    <a:pt x="767" y="167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7410177" y="1510734"/>
              <a:ext cx="46085" cy="105072"/>
            </a:xfrm>
            <a:custGeom>
              <a:avLst/>
              <a:gdLst/>
              <a:ahLst/>
              <a:cxnLst/>
              <a:rect l="l" t="t" r="r" b="b"/>
              <a:pathLst>
                <a:path w="2036" h="4642" extrusionOk="0">
                  <a:moveTo>
                    <a:pt x="668" y="0"/>
                  </a:moveTo>
                  <a:cubicBezTo>
                    <a:pt x="651" y="0"/>
                    <a:pt x="635" y="8"/>
                    <a:pt x="635" y="25"/>
                  </a:cubicBezTo>
                  <a:cubicBezTo>
                    <a:pt x="301" y="1293"/>
                    <a:pt x="68" y="2594"/>
                    <a:pt x="1" y="3895"/>
                  </a:cubicBezTo>
                  <a:cubicBezTo>
                    <a:pt x="1" y="3927"/>
                    <a:pt x="32" y="3939"/>
                    <a:pt x="80" y="3939"/>
                  </a:cubicBezTo>
                  <a:cubicBezTo>
                    <a:pt x="233" y="3939"/>
                    <a:pt x="559" y="3812"/>
                    <a:pt x="635" y="3761"/>
                  </a:cubicBezTo>
                  <a:lnTo>
                    <a:pt x="635" y="3761"/>
                  </a:lnTo>
                  <a:cubicBezTo>
                    <a:pt x="635" y="4028"/>
                    <a:pt x="601" y="4328"/>
                    <a:pt x="601" y="4595"/>
                  </a:cubicBezTo>
                  <a:cubicBezTo>
                    <a:pt x="601" y="4628"/>
                    <a:pt x="668" y="4628"/>
                    <a:pt x="768" y="4628"/>
                  </a:cubicBezTo>
                  <a:cubicBezTo>
                    <a:pt x="827" y="4637"/>
                    <a:pt x="887" y="4641"/>
                    <a:pt x="947" y="4641"/>
                  </a:cubicBezTo>
                  <a:cubicBezTo>
                    <a:pt x="1358" y="4641"/>
                    <a:pt x="1769" y="4444"/>
                    <a:pt x="2002" y="4095"/>
                  </a:cubicBezTo>
                  <a:cubicBezTo>
                    <a:pt x="2036" y="4061"/>
                    <a:pt x="2002" y="4061"/>
                    <a:pt x="1969" y="4061"/>
                  </a:cubicBezTo>
                  <a:cubicBezTo>
                    <a:pt x="1635" y="4328"/>
                    <a:pt x="1235" y="4462"/>
                    <a:pt x="801" y="4462"/>
                  </a:cubicBezTo>
                  <a:cubicBezTo>
                    <a:pt x="768" y="4395"/>
                    <a:pt x="935" y="3461"/>
                    <a:pt x="902" y="3461"/>
                  </a:cubicBezTo>
                  <a:lnTo>
                    <a:pt x="902" y="3461"/>
                  </a:lnTo>
                  <a:cubicBezTo>
                    <a:pt x="668" y="3494"/>
                    <a:pt x="468" y="3561"/>
                    <a:pt x="268" y="3628"/>
                  </a:cubicBezTo>
                  <a:cubicBezTo>
                    <a:pt x="368" y="2427"/>
                    <a:pt x="635" y="1226"/>
                    <a:pt x="701" y="25"/>
                  </a:cubicBezTo>
                  <a:cubicBezTo>
                    <a:pt x="701" y="8"/>
                    <a:pt x="685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7427560" y="1603402"/>
              <a:ext cx="30218" cy="21933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1201" y="1"/>
                  </a:moveTo>
                  <a:cubicBezTo>
                    <a:pt x="834" y="234"/>
                    <a:pt x="434" y="368"/>
                    <a:pt x="0" y="368"/>
                  </a:cubicBezTo>
                  <a:cubicBezTo>
                    <a:pt x="134" y="601"/>
                    <a:pt x="334" y="768"/>
                    <a:pt x="601" y="901"/>
                  </a:cubicBezTo>
                  <a:cubicBezTo>
                    <a:pt x="734" y="968"/>
                    <a:pt x="867" y="968"/>
                    <a:pt x="1001" y="968"/>
                  </a:cubicBezTo>
                  <a:cubicBezTo>
                    <a:pt x="1334" y="901"/>
                    <a:pt x="1334" y="601"/>
                    <a:pt x="1301" y="368"/>
                  </a:cubicBezTo>
                  <a:cubicBezTo>
                    <a:pt x="1301" y="234"/>
                    <a:pt x="1234" y="10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7441141" y="1611709"/>
              <a:ext cx="17384" cy="1362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734" y="1"/>
                  </a:moveTo>
                  <a:cubicBezTo>
                    <a:pt x="401" y="1"/>
                    <a:pt x="101" y="201"/>
                    <a:pt x="1" y="534"/>
                  </a:cubicBezTo>
                  <a:cubicBezTo>
                    <a:pt x="134" y="601"/>
                    <a:pt x="267" y="601"/>
                    <a:pt x="434" y="601"/>
                  </a:cubicBezTo>
                  <a:cubicBezTo>
                    <a:pt x="734" y="534"/>
                    <a:pt x="768" y="234"/>
                    <a:pt x="734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7361874" y="1371076"/>
              <a:ext cx="273340" cy="190858"/>
            </a:xfrm>
            <a:custGeom>
              <a:avLst/>
              <a:gdLst/>
              <a:ahLst/>
              <a:cxnLst/>
              <a:rect l="l" t="t" r="r" b="b"/>
              <a:pathLst>
                <a:path w="12076" h="8432" extrusionOk="0">
                  <a:moveTo>
                    <a:pt x="5181" y="1"/>
                  </a:moveTo>
                  <a:cubicBezTo>
                    <a:pt x="4346" y="1"/>
                    <a:pt x="3483" y="189"/>
                    <a:pt x="2635" y="624"/>
                  </a:cubicBezTo>
                  <a:cubicBezTo>
                    <a:pt x="67" y="1959"/>
                    <a:pt x="0" y="5795"/>
                    <a:pt x="234" y="5828"/>
                  </a:cubicBezTo>
                  <a:cubicBezTo>
                    <a:pt x="640" y="5885"/>
                    <a:pt x="1022" y="5909"/>
                    <a:pt x="1380" y="5909"/>
                  </a:cubicBezTo>
                  <a:cubicBezTo>
                    <a:pt x="3496" y="5909"/>
                    <a:pt x="4761" y="5044"/>
                    <a:pt x="5163" y="4717"/>
                  </a:cubicBezTo>
                  <a:lnTo>
                    <a:pt x="5163" y="4717"/>
                  </a:lnTo>
                  <a:cubicBezTo>
                    <a:pt x="4830" y="5012"/>
                    <a:pt x="4037" y="5734"/>
                    <a:pt x="4261" y="5734"/>
                  </a:cubicBezTo>
                  <a:cubicBezTo>
                    <a:pt x="4272" y="5734"/>
                    <a:pt x="4286" y="5732"/>
                    <a:pt x="4303" y="5728"/>
                  </a:cubicBezTo>
                  <a:cubicBezTo>
                    <a:pt x="5471" y="5528"/>
                    <a:pt x="6505" y="4827"/>
                    <a:pt x="7072" y="3760"/>
                  </a:cubicBezTo>
                  <a:cubicBezTo>
                    <a:pt x="7305" y="6262"/>
                    <a:pt x="8873" y="6329"/>
                    <a:pt x="8873" y="6329"/>
                  </a:cubicBezTo>
                  <a:cubicBezTo>
                    <a:pt x="8873" y="6329"/>
                    <a:pt x="8970" y="8432"/>
                    <a:pt x="10279" y="8432"/>
                  </a:cubicBezTo>
                  <a:cubicBezTo>
                    <a:pt x="10300" y="8432"/>
                    <a:pt x="10320" y="8431"/>
                    <a:pt x="10341" y="8430"/>
                  </a:cubicBezTo>
                  <a:cubicBezTo>
                    <a:pt x="10874" y="8397"/>
                    <a:pt x="12075" y="6162"/>
                    <a:pt x="11775" y="4360"/>
                  </a:cubicBezTo>
                  <a:cubicBezTo>
                    <a:pt x="11475" y="2593"/>
                    <a:pt x="9507" y="1792"/>
                    <a:pt x="9507" y="1792"/>
                  </a:cubicBezTo>
                  <a:cubicBezTo>
                    <a:pt x="8397" y="749"/>
                    <a:pt x="68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7577811" y="1539843"/>
              <a:ext cx="64193" cy="82482"/>
            </a:xfrm>
            <a:custGeom>
              <a:avLst/>
              <a:gdLst/>
              <a:ahLst/>
              <a:cxnLst/>
              <a:rect l="l" t="t" r="r" b="b"/>
              <a:pathLst>
                <a:path w="2836" h="3644" extrusionOk="0">
                  <a:moveTo>
                    <a:pt x="1790" y="1"/>
                  </a:moveTo>
                  <a:cubicBezTo>
                    <a:pt x="979" y="1"/>
                    <a:pt x="134" y="1608"/>
                    <a:pt x="134" y="1608"/>
                  </a:cubicBezTo>
                  <a:lnTo>
                    <a:pt x="0" y="3142"/>
                  </a:lnTo>
                  <a:cubicBezTo>
                    <a:pt x="177" y="3473"/>
                    <a:pt x="500" y="3644"/>
                    <a:pt x="833" y="3644"/>
                  </a:cubicBezTo>
                  <a:cubicBezTo>
                    <a:pt x="1003" y="3644"/>
                    <a:pt x="1177" y="3599"/>
                    <a:pt x="1334" y="3509"/>
                  </a:cubicBezTo>
                  <a:cubicBezTo>
                    <a:pt x="2235" y="3042"/>
                    <a:pt x="2836" y="374"/>
                    <a:pt x="2002" y="40"/>
                  </a:cubicBezTo>
                  <a:cubicBezTo>
                    <a:pt x="1932" y="13"/>
                    <a:pt x="1861" y="1"/>
                    <a:pt x="1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7561940" y="1564434"/>
              <a:ext cx="32481" cy="53690"/>
            </a:xfrm>
            <a:custGeom>
              <a:avLst/>
              <a:gdLst/>
              <a:ahLst/>
              <a:cxnLst/>
              <a:rect l="l" t="t" r="r" b="b"/>
              <a:pathLst>
                <a:path w="1435" h="2372" extrusionOk="0">
                  <a:moveTo>
                    <a:pt x="1401" y="0"/>
                  </a:moveTo>
                  <a:cubicBezTo>
                    <a:pt x="501" y="200"/>
                    <a:pt x="0" y="1435"/>
                    <a:pt x="134" y="2302"/>
                  </a:cubicBezTo>
                  <a:cubicBezTo>
                    <a:pt x="134" y="2343"/>
                    <a:pt x="172" y="2372"/>
                    <a:pt x="209" y="2372"/>
                  </a:cubicBezTo>
                  <a:cubicBezTo>
                    <a:pt x="232" y="2372"/>
                    <a:pt x="255" y="2361"/>
                    <a:pt x="267" y="2335"/>
                  </a:cubicBezTo>
                  <a:cubicBezTo>
                    <a:pt x="301" y="2135"/>
                    <a:pt x="401" y="1935"/>
                    <a:pt x="501" y="1768"/>
                  </a:cubicBezTo>
                  <a:cubicBezTo>
                    <a:pt x="618" y="1564"/>
                    <a:pt x="811" y="1462"/>
                    <a:pt x="1014" y="1462"/>
                  </a:cubicBezTo>
                  <a:cubicBezTo>
                    <a:pt x="1043" y="1462"/>
                    <a:pt x="1072" y="1464"/>
                    <a:pt x="1101" y="1468"/>
                  </a:cubicBezTo>
                  <a:lnTo>
                    <a:pt x="1101" y="1435"/>
                  </a:lnTo>
                  <a:cubicBezTo>
                    <a:pt x="1022" y="1385"/>
                    <a:pt x="934" y="1362"/>
                    <a:pt x="845" y="1362"/>
                  </a:cubicBezTo>
                  <a:cubicBezTo>
                    <a:pt x="637" y="1362"/>
                    <a:pt x="428" y="1491"/>
                    <a:pt x="334" y="1701"/>
                  </a:cubicBezTo>
                  <a:cubicBezTo>
                    <a:pt x="434" y="1001"/>
                    <a:pt x="834" y="401"/>
                    <a:pt x="1401" y="34"/>
                  </a:cubicBezTo>
                  <a:cubicBezTo>
                    <a:pt x="1435" y="0"/>
                    <a:pt x="14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7489897" y="1727940"/>
              <a:ext cx="497155" cy="635795"/>
            </a:xfrm>
            <a:custGeom>
              <a:avLst/>
              <a:gdLst/>
              <a:ahLst/>
              <a:cxnLst/>
              <a:rect l="l" t="t" r="r" b="b"/>
              <a:pathLst>
                <a:path w="21964" h="28089" extrusionOk="0">
                  <a:moveTo>
                    <a:pt x="5149" y="0"/>
                  </a:moveTo>
                  <a:cubicBezTo>
                    <a:pt x="4384" y="0"/>
                    <a:pt x="4138" y="995"/>
                    <a:pt x="4918" y="3672"/>
                  </a:cubicBezTo>
                  <a:cubicBezTo>
                    <a:pt x="6119" y="7675"/>
                    <a:pt x="9788" y="18182"/>
                    <a:pt x="9455" y="18182"/>
                  </a:cubicBezTo>
                  <a:cubicBezTo>
                    <a:pt x="9450" y="18183"/>
                    <a:pt x="9443" y="18184"/>
                    <a:pt x="9433" y="18184"/>
                  </a:cubicBezTo>
                  <a:cubicBezTo>
                    <a:pt x="9075" y="18184"/>
                    <a:pt x="5243" y="17605"/>
                    <a:pt x="3717" y="17248"/>
                  </a:cubicBezTo>
                  <a:cubicBezTo>
                    <a:pt x="3697" y="17244"/>
                    <a:pt x="3677" y="17241"/>
                    <a:pt x="3657" y="17241"/>
                  </a:cubicBezTo>
                  <a:cubicBezTo>
                    <a:pt x="2373" y="17241"/>
                    <a:pt x="0" y="26326"/>
                    <a:pt x="1182" y="26622"/>
                  </a:cubicBezTo>
                  <a:cubicBezTo>
                    <a:pt x="4017" y="27285"/>
                    <a:pt x="9610" y="28089"/>
                    <a:pt x="13869" y="28089"/>
                  </a:cubicBezTo>
                  <a:cubicBezTo>
                    <a:pt x="15824" y="28089"/>
                    <a:pt x="17498" y="27919"/>
                    <a:pt x="18495" y="27489"/>
                  </a:cubicBezTo>
                  <a:cubicBezTo>
                    <a:pt x="21964" y="26021"/>
                    <a:pt x="16060" y="10277"/>
                    <a:pt x="8854" y="2671"/>
                  </a:cubicBezTo>
                  <a:cubicBezTo>
                    <a:pt x="7443" y="1190"/>
                    <a:pt x="5986" y="0"/>
                    <a:pt x="5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7262959" y="2043675"/>
              <a:ext cx="320149" cy="293055"/>
            </a:xfrm>
            <a:custGeom>
              <a:avLst/>
              <a:gdLst/>
              <a:ahLst/>
              <a:cxnLst/>
              <a:rect l="l" t="t" r="r" b="b"/>
              <a:pathLst>
                <a:path w="14144" h="12947" extrusionOk="0">
                  <a:moveTo>
                    <a:pt x="5601" y="0"/>
                  </a:moveTo>
                  <a:cubicBezTo>
                    <a:pt x="4043" y="0"/>
                    <a:pt x="1808" y="340"/>
                    <a:pt x="1268" y="1164"/>
                  </a:cubicBezTo>
                  <a:cubicBezTo>
                    <a:pt x="968" y="1698"/>
                    <a:pt x="1001" y="2332"/>
                    <a:pt x="1401" y="2832"/>
                  </a:cubicBezTo>
                  <a:cubicBezTo>
                    <a:pt x="934" y="3032"/>
                    <a:pt x="567" y="3433"/>
                    <a:pt x="334" y="3900"/>
                  </a:cubicBezTo>
                  <a:cubicBezTo>
                    <a:pt x="0" y="4734"/>
                    <a:pt x="1168" y="5634"/>
                    <a:pt x="1168" y="5634"/>
                  </a:cubicBezTo>
                  <a:cubicBezTo>
                    <a:pt x="734" y="5968"/>
                    <a:pt x="434" y="6402"/>
                    <a:pt x="234" y="6935"/>
                  </a:cubicBezTo>
                  <a:cubicBezTo>
                    <a:pt x="0" y="7769"/>
                    <a:pt x="1034" y="8837"/>
                    <a:pt x="1034" y="8837"/>
                  </a:cubicBezTo>
                  <a:cubicBezTo>
                    <a:pt x="801" y="9370"/>
                    <a:pt x="767" y="9971"/>
                    <a:pt x="934" y="10504"/>
                  </a:cubicBezTo>
                  <a:cubicBezTo>
                    <a:pt x="1435" y="11939"/>
                    <a:pt x="3736" y="12473"/>
                    <a:pt x="5171" y="12806"/>
                  </a:cubicBezTo>
                  <a:cubicBezTo>
                    <a:pt x="5619" y="12910"/>
                    <a:pt x="6357" y="12946"/>
                    <a:pt x="7187" y="12946"/>
                  </a:cubicBezTo>
                  <a:cubicBezTo>
                    <a:pt x="9012" y="12946"/>
                    <a:pt x="11279" y="12773"/>
                    <a:pt x="11875" y="12773"/>
                  </a:cubicBezTo>
                  <a:lnTo>
                    <a:pt x="14144" y="3566"/>
                  </a:lnTo>
                  <a:cubicBezTo>
                    <a:pt x="14144" y="3566"/>
                    <a:pt x="8106" y="197"/>
                    <a:pt x="6338" y="30"/>
                  </a:cubicBezTo>
                  <a:cubicBezTo>
                    <a:pt x="6121" y="11"/>
                    <a:pt x="5871" y="0"/>
                    <a:pt x="5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7295417" y="2103002"/>
              <a:ext cx="110255" cy="7809"/>
            </a:xfrm>
            <a:custGeom>
              <a:avLst/>
              <a:gdLst/>
              <a:ahLst/>
              <a:cxnLst/>
              <a:rect l="l" t="t" r="r" b="b"/>
              <a:pathLst>
                <a:path w="4871" h="345" extrusionOk="0">
                  <a:moveTo>
                    <a:pt x="1378" y="1"/>
                  </a:moveTo>
                  <a:cubicBezTo>
                    <a:pt x="943" y="1"/>
                    <a:pt x="506" y="23"/>
                    <a:pt x="67" y="78"/>
                  </a:cubicBezTo>
                  <a:cubicBezTo>
                    <a:pt x="1" y="111"/>
                    <a:pt x="34" y="178"/>
                    <a:pt x="67" y="178"/>
                  </a:cubicBezTo>
                  <a:cubicBezTo>
                    <a:pt x="1668" y="278"/>
                    <a:pt x="3270" y="145"/>
                    <a:pt x="4837" y="345"/>
                  </a:cubicBezTo>
                  <a:cubicBezTo>
                    <a:pt x="4871" y="311"/>
                    <a:pt x="4871" y="278"/>
                    <a:pt x="4837" y="278"/>
                  </a:cubicBezTo>
                  <a:cubicBezTo>
                    <a:pt x="3675" y="157"/>
                    <a:pt x="2531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7289374" y="2168643"/>
              <a:ext cx="104981" cy="19194"/>
            </a:xfrm>
            <a:custGeom>
              <a:avLst/>
              <a:gdLst/>
              <a:ahLst/>
              <a:cxnLst/>
              <a:rect l="l" t="t" r="r" b="b"/>
              <a:pathLst>
                <a:path w="4638" h="848" extrusionOk="0">
                  <a:moveTo>
                    <a:pt x="343" y="1"/>
                  </a:moveTo>
                  <a:cubicBezTo>
                    <a:pt x="251" y="1"/>
                    <a:pt x="159" y="5"/>
                    <a:pt x="67" y="13"/>
                  </a:cubicBezTo>
                  <a:cubicBezTo>
                    <a:pt x="1" y="13"/>
                    <a:pt x="1" y="113"/>
                    <a:pt x="34" y="113"/>
                  </a:cubicBezTo>
                  <a:cubicBezTo>
                    <a:pt x="401" y="213"/>
                    <a:pt x="768" y="280"/>
                    <a:pt x="1135" y="313"/>
                  </a:cubicBezTo>
                  <a:lnTo>
                    <a:pt x="2302" y="480"/>
                  </a:lnTo>
                  <a:cubicBezTo>
                    <a:pt x="3070" y="580"/>
                    <a:pt x="3837" y="714"/>
                    <a:pt x="4604" y="847"/>
                  </a:cubicBezTo>
                  <a:cubicBezTo>
                    <a:pt x="4637" y="847"/>
                    <a:pt x="4637" y="814"/>
                    <a:pt x="4604" y="814"/>
                  </a:cubicBezTo>
                  <a:cubicBezTo>
                    <a:pt x="3870" y="614"/>
                    <a:pt x="3103" y="447"/>
                    <a:pt x="2302" y="313"/>
                  </a:cubicBezTo>
                  <a:cubicBezTo>
                    <a:pt x="1935" y="247"/>
                    <a:pt x="1535" y="180"/>
                    <a:pt x="1168" y="113"/>
                  </a:cubicBezTo>
                  <a:cubicBezTo>
                    <a:pt x="893" y="38"/>
                    <a:pt x="618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7287110" y="2244425"/>
              <a:ext cx="94411" cy="18153"/>
            </a:xfrm>
            <a:custGeom>
              <a:avLst/>
              <a:gdLst/>
              <a:ahLst/>
              <a:cxnLst/>
              <a:rect l="l" t="t" r="r" b="b"/>
              <a:pathLst>
                <a:path w="4171" h="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301" y="168"/>
                    <a:pt x="601" y="268"/>
                    <a:pt x="935" y="268"/>
                  </a:cubicBezTo>
                  <a:lnTo>
                    <a:pt x="2002" y="468"/>
                  </a:lnTo>
                  <a:cubicBezTo>
                    <a:pt x="2703" y="568"/>
                    <a:pt x="3436" y="668"/>
                    <a:pt x="4137" y="802"/>
                  </a:cubicBezTo>
                  <a:cubicBezTo>
                    <a:pt x="4170" y="802"/>
                    <a:pt x="4170" y="735"/>
                    <a:pt x="4137" y="735"/>
                  </a:cubicBezTo>
                  <a:cubicBezTo>
                    <a:pt x="3436" y="635"/>
                    <a:pt x="2736" y="501"/>
                    <a:pt x="2035" y="335"/>
                  </a:cubicBezTo>
                  <a:lnTo>
                    <a:pt x="1001" y="134"/>
                  </a:lnTo>
                  <a:cubicBezTo>
                    <a:pt x="668" y="34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7559681" y="1722191"/>
              <a:ext cx="395049" cy="648447"/>
            </a:xfrm>
            <a:custGeom>
              <a:avLst/>
              <a:gdLst/>
              <a:ahLst/>
              <a:cxnLst/>
              <a:rect l="l" t="t" r="r" b="b"/>
              <a:pathLst>
                <a:path w="17453" h="28648" extrusionOk="0">
                  <a:moveTo>
                    <a:pt x="2049" y="1"/>
                  </a:moveTo>
                  <a:cubicBezTo>
                    <a:pt x="1205" y="1"/>
                    <a:pt x="923" y="1056"/>
                    <a:pt x="1468" y="3359"/>
                  </a:cubicBezTo>
                  <a:cubicBezTo>
                    <a:pt x="2569" y="7862"/>
                    <a:pt x="6472" y="17736"/>
                    <a:pt x="5972" y="18136"/>
                  </a:cubicBezTo>
                  <a:cubicBezTo>
                    <a:pt x="5960" y="18148"/>
                    <a:pt x="5916" y="18153"/>
                    <a:pt x="5845" y="18153"/>
                  </a:cubicBezTo>
                  <a:cubicBezTo>
                    <a:pt x="5100" y="18153"/>
                    <a:pt x="1402" y="17569"/>
                    <a:pt x="1402" y="17569"/>
                  </a:cubicBezTo>
                  <a:lnTo>
                    <a:pt x="1" y="27676"/>
                  </a:lnTo>
                  <a:cubicBezTo>
                    <a:pt x="3670" y="28277"/>
                    <a:pt x="7373" y="28610"/>
                    <a:pt x="11075" y="28644"/>
                  </a:cubicBezTo>
                  <a:cubicBezTo>
                    <a:pt x="11231" y="28646"/>
                    <a:pt x="11383" y="28647"/>
                    <a:pt x="11531" y="28647"/>
                  </a:cubicBezTo>
                  <a:cubicBezTo>
                    <a:pt x="17452" y="28647"/>
                    <a:pt x="16903" y="26709"/>
                    <a:pt x="16512" y="24040"/>
                  </a:cubicBezTo>
                  <a:cubicBezTo>
                    <a:pt x="15178" y="15201"/>
                    <a:pt x="9307" y="6628"/>
                    <a:pt x="5771" y="2725"/>
                  </a:cubicBezTo>
                  <a:cubicBezTo>
                    <a:pt x="4174" y="965"/>
                    <a:pt x="2855" y="1"/>
                    <a:pt x="204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7609523" y="2141187"/>
              <a:ext cx="27954" cy="206454"/>
            </a:xfrm>
            <a:custGeom>
              <a:avLst/>
              <a:gdLst/>
              <a:ahLst/>
              <a:cxnLst/>
              <a:rect l="l" t="t" r="r" b="b"/>
              <a:pathLst>
                <a:path w="1235" h="9121" extrusionOk="0">
                  <a:moveTo>
                    <a:pt x="1201" y="0"/>
                  </a:moveTo>
                  <a:cubicBezTo>
                    <a:pt x="1184" y="0"/>
                    <a:pt x="1168" y="9"/>
                    <a:pt x="1168" y="25"/>
                  </a:cubicBezTo>
                  <a:cubicBezTo>
                    <a:pt x="1134" y="759"/>
                    <a:pt x="300" y="5663"/>
                    <a:pt x="0" y="9065"/>
                  </a:cubicBezTo>
                  <a:cubicBezTo>
                    <a:pt x="0" y="9104"/>
                    <a:pt x="23" y="9120"/>
                    <a:pt x="42" y="9120"/>
                  </a:cubicBezTo>
                  <a:cubicBezTo>
                    <a:pt x="55" y="9120"/>
                    <a:pt x="67" y="9112"/>
                    <a:pt x="67" y="9099"/>
                  </a:cubicBezTo>
                  <a:cubicBezTo>
                    <a:pt x="901" y="5096"/>
                    <a:pt x="1134" y="759"/>
                    <a:pt x="1234" y="25"/>
                  </a:cubicBezTo>
                  <a:cubicBezTo>
                    <a:pt x="1234" y="9"/>
                    <a:pt x="1218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7590645" y="1917191"/>
              <a:ext cx="214444" cy="235155"/>
            </a:xfrm>
            <a:custGeom>
              <a:avLst/>
              <a:gdLst/>
              <a:ahLst/>
              <a:cxnLst/>
              <a:rect l="l" t="t" r="r" b="b"/>
              <a:pathLst>
                <a:path w="9474" h="10389" extrusionOk="0">
                  <a:moveTo>
                    <a:pt x="1754" y="0"/>
                  </a:moveTo>
                  <a:cubicBezTo>
                    <a:pt x="1735" y="0"/>
                    <a:pt x="1701" y="24"/>
                    <a:pt x="1701" y="48"/>
                  </a:cubicBezTo>
                  <a:cubicBezTo>
                    <a:pt x="1835" y="615"/>
                    <a:pt x="2602" y="2816"/>
                    <a:pt x="2702" y="3183"/>
                  </a:cubicBezTo>
                  <a:cubicBezTo>
                    <a:pt x="2769" y="3450"/>
                    <a:pt x="2869" y="3717"/>
                    <a:pt x="2936" y="3950"/>
                  </a:cubicBezTo>
                  <a:lnTo>
                    <a:pt x="2902" y="3917"/>
                  </a:lnTo>
                  <a:lnTo>
                    <a:pt x="2469" y="3350"/>
                  </a:lnTo>
                  <a:cubicBezTo>
                    <a:pt x="2202" y="2950"/>
                    <a:pt x="1902" y="2549"/>
                    <a:pt x="1635" y="2116"/>
                  </a:cubicBezTo>
                  <a:cubicBezTo>
                    <a:pt x="1635" y="2106"/>
                    <a:pt x="1629" y="2102"/>
                    <a:pt x="1622" y="2102"/>
                  </a:cubicBezTo>
                  <a:cubicBezTo>
                    <a:pt x="1604" y="2102"/>
                    <a:pt x="1578" y="2126"/>
                    <a:pt x="1601" y="2149"/>
                  </a:cubicBezTo>
                  <a:cubicBezTo>
                    <a:pt x="1835" y="2583"/>
                    <a:pt x="2068" y="3050"/>
                    <a:pt x="2302" y="3483"/>
                  </a:cubicBezTo>
                  <a:cubicBezTo>
                    <a:pt x="2435" y="3684"/>
                    <a:pt x="2569" y="3884"/>
                    <a:pt x="2736" y="4117"/>
                  </a:cubicBezTo>
                  <a:cubicBezTo>
                    <a:pt x="2869" y="4317"/>
                    <a:pt x="3002" y="4518"/>
                    <a:pt x="3169" y="4684"/>
                  </a:cubicBezTo>
                  <a:cubicBezTo>
                    <a:pt x="3236" y="4918"/>
                    <a:pt x="3303" y="5118"/>
                    <a:pt x="3369" y="5318"/>
                  </a:cubicBezTo>
                  <a:cubicBezTo>
                    <a:pt x="3603" y="6052"/>
                    <a:pt x="3836" y="6752"/>
                    <a:pt x="4070" y="7486"/>
                  </a:cubicBezTo>
                  <a:cubicBezTo>
                    <a:pt x="4270" y="8187"/>
                    <a:pt x="4437" y="8821"/>
                    <a:pt x="4670" y="9454"/>
                  </a:cubicBezTo>
                  <a:cubicBezTo>
                    <a:pt x="3936" y="9354"/>
                    <a:pt x="3203" y="9288"/>
                    <a:pt x="2435" y="9188"/>
                  </a:cubicBezTo>
                  <a:lnTo>
                    <a:pt x="1301" y="9054"/>
                  </a:lnTo>
                  <a:cubicBezTo>
                    <a:pt x="868" y="9021"/>
                    <a:pt x="467" y="9021"/>
                    <a:pt x="34" y="8921"/>
                  </a:cubicBezTo>
                  <a:cubicBezTo>
                    <a:pt x="0" y="8921"/>
                    <a:pt x="0" y="8987"/>
                    <a:pt x="34" y="8987"/>
                  </a:cubicBezTo>
                  <a:cubicBezTo>
                    <a:pt x="467" y="9021"/>
                    <a:pt x="868" y="9154"/>
                    <a:pt x="1268" y="9221"/>
                  </a:cubicBezTo>
                  <a:lnTo>
                    <a:pt x="2369" y="9421"/>
                  </a:lnTo>
                  <a:cubicBezTo>
                    <a:pt x="3169" y="9554"/>
                    <a:pt x="3970" y="9688"/>
                    <a:pt x="4770" y="9855"/>
                  </a:cubicBezTo>
                  <a:cubicBezTo>
                    <a:pt x="5571" y="9988"/>
                    <a:pt x="6338" y="10055"/>
                    <a:pt x="7139" y="10155"/>
                  </a:cubicBezTo>
                  <a:lnTo>
                    <a:pt x="8306" y="10288"/>
                  </a:lnTo>
                  <a:cubicBezTo>
                    <a:pt x="8706" y="10322"/>
                    <a:pt x="9107" y="10355"/>
                    <a:pt x="9474" y="10388"/>
                  </a:cubicBezTo>
                  <a:lnTo>
                    <a:pt x="9474" y="10322"/>
                  </a:lnTo>
                  <a:cubicBezTo>
                    <a:pt x="9073" y="10222"/>
                    <a:pt x="8673" y="10122"/>
                    <a:pt x="8273" y="10088"/>
                  </a:cubicBezTo>
                  <a:lnTo>
                    <a:pt x="7139" y="9855"/>
                  </a:lnTo>
                  <a:lnTo>
                    <a:pt x="6672" y="9788"/>
                  </a:lnTo>
                  <a:lnTo>
                    <a:pt x="6705" y="9788"/>
                  </a:lnTo>
                  <a:lnTo>
                    <a:pt x="7339" y="9688"/>
                  </a:lnTo>
                  <a:cubicBezTo>
                    <a:pt x="7572" y="9655"/>
                    <a:pt x="7772" y="9621"/>
                    <a:pt x="8006" y="9588"/>
                  </a:cubicBezTo>
                  <a:cubicBezTo>
                    <a:pt x="8039" y="9588"/>
                    <a:pt x="8039" y="9521"/>
                    <a:pt x="8006" y="9521"/>
                  </a:cubicBezTo>
                  <a:cubicBezTo>
                    <a:pt x="7806" y="9554"/>
                    <a:pt x="7606" y="9554"/>
                    <a:pt x="7372" y="9588"/>
                  </a:cubicBezTo>
                  <a:lnTo>
                    <a:pt x="6672" y="9621"/>
                  </a:lnTo>
                  <a:lnTo>
                    <a:pt x="6071" y="9688"/>
                  </a:lnTo>
                  <a:cubicBezTo>
                    <a:pt x="5738" y="9621"/>
                    <a:pt x="5371" y="9554"/>
                    <a:pt x="5004" y="9521"/>
                  </a:cubicBezTo>
                  <a:cubicBezTo>
                    <a:pt x="4837" y="8787"/>
                    <a:pt x="4570" y="8087"/>
                    <a:pt x="4370" y="7386"/>
                  </a:cubicBezTo>
                  <a:cubicBezTo>
                    <a:pt x="4170" y="6686"/>
                    <a:pt x="3903" y="5919"/>
                    <a:pt x="3636" y="5218"/>
                  </a:cubicBezTo>
                  <a:cubicBezTo>
                    <a:pt x="3403" y="4484"/>
                    <a:pt x="3136" y="3784"/>
                    <a:pt x="2869" y="3083"/>
                  </a:cubicBezTo>
                  <a:cubicBezTo>
                    <a:pt x="2736" y="2750"/>
                    <a:pt x="2002" y="581"/>
                    <a:pt x="1768" y="14"/>
                  </a:cubicBezTo>
                  <a:cubicBezTo>
                    <a:pt x="1768" y="5"/>
                    <a:pt x="1762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7561220" y="2348478"/>
              <a:ext cx="285405" cy="26302"/>
            </a:xfrm>
            <a:custGeom>
              <a:avLst/>
              <a:gdLst/>
              <a:ahLst/>
              <a:cxnLst/>
              <a:rect l="l" t="t" r="r" b="b"/>
              <a:pathLst>
                <a:path w="12609" h="1162" extrusionOk="0">
                  <a:moveTo>
                    <a:pt x="20" y="0"/>
                  </a:moveTo>
                  <a:cubicBezTo>
                    <a:pt x="0" y="0"/>
                    <a:pt x="4" y="74"/>
                    <a:pt x="33" y="74"/>
                  </a:cubicBezTo>
                  <a:cubicBezTo>
                    <a:pt x="3404" y="787"/>
                    <a:pt x="6843" y="1161"/>
                    <a:pt x="10293" y="1161"/>
                  </a:cubicBezTo>
                  <a:cubicBezTo>
                    <a:pt x="11042" y="1161"/>
                    <a:pt x="11792" y="1144"/>
                    <a:pt x="12542" y="1108"/>
                  </a:cubicBezTo>
                  <a:cubicBezTo>
                    <a:pt x="12608" y="1108"/>
                    <a:pt x="12608" y="975"/>
                    <a:pt x="12542" y="975"/>
                  </a:cubicBezTo>
                  <a:cubicBezTo>
                    <a:pt x="9106" y="875"/>
                    <a:pt x="2901" y="374"/>
                    <a:pt x="33" y="7"/>
                  </a:cubicBezTo>
                  <a:cubicBezTo>
                    <a:pt x="28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7871297" y="2063707"/>
              <a:ext cx="78000" cy="253806"/>
            </a:xfrm>
            <a:custGeom>
              <a:avLst/>
              <a:gdLst/>
              <a:ahLst/>
              <a:cxnLst/>
              <a:rect l="l" t="t" r="r" b="b"/>
              <a:pathLst>
                <a:path w="3446" h="11213" extrusionOk="0">
                  <a:moveTo>
                    <a:pt x="23" y="1"/>
                  </a:moveTo>
                  <a:cubicBezTo>
                    <a:pt x="1" y="1"/>
                    <a:pt x="49" y="153"/>
                    <a:pt x="177" y="446"/>
                  </a:cubicBezTo>
                  <a:cubicBezTo>
                    <a:pt x="377" y="980"/>
                    <a:pt x="544" y="1447"/>
                    <a:pt x="744" y="1947"/>
                  </a:cubicBezTo>
                  <a:cubicBezTo>
                    <a:pt x="1111" y="2948"/>
                    <a:pt x="3112" y="9052"/>
                    <a:pt x="2879" y="11187"/>
                  </a:cubicBezTo>
                  <a:cubicBezTo>
                    <a:pt x="2879" y="11204"/>
                    <a:pt x="2896" y="11212"/>
                    <a:pt x="2912" y="11212"/>
                  </a:cubicBezTo>
                  <a:cubicBezTo>
                    <a:pt x="2929" y="11212"/>
                    <a:pt x="2946" y="11204"/>
                    <a:pt x="2946" y="11187"/>
                  </a:cubicBezTo>
                  <a:cubicBezTo>
                    <a:pt x="3446" y="8319"/>
                    <a:pt x="1478" y="3148"/>
                    <a:pt x="777" y="1580"/>
                  </a:cubicBezTo>
                  <a:cubicBezTo>
                    <a:pt x="611" y="1147"/>
                    <a:pt x="410" y="746"/>
                    <a:pt x="210" y="313"/>
                  </a:cubicBezTo>
                  <a:cubicBezTo>
                    <a:pt x="105" y="103"/>
                    <a:pt x="41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5370061" y="1445908"/>
              <a:ext cx="733170" cy="721559"/>
            </a:xfrm>
            <a:custGeom>
              <a:avLst/>
              <a:gdLst/>
              <a:ahLst/>
              <a:cxnLst/>
              <a:rect l="l" t="t" r="r" b="b"/>
              <a:pathLst>
                <a:path w="32391" h="31878" extrusionOk="0">
                  <a:moveTo>
                    <a:pt x="23589" y="1"/>
                  </a:moveTo>
                  <a:cubicBezTo>
                    <a:pt x="21772" y="1"/>
                    <a:pt x="19933" y="1048"/>
                    <a:pt x="18814" y="2622"/>
                  </a:cubicBezTo>
                  <a:cubicBezTo>
                    <a:pt x="17213" y="4891"/>
                    <a:pt x="16813" y="7993"/>
                    <a:pt x="15645" y="9460"/>
                  </a:cubicBezTo>
                  <a:cubicBezTo>
                    <a:pt x="13277" y="12563"/>
                    <a:pt x="8540" y="11629"/>
                    <a:pt x="4604" y="15098"/>
                  </a:cubicBezTo>
                  <a:cubicBezTo>
                    <a:pt x="768" y="18434"/>
                    <a:pt x="1" y="25339"/>
                    <a:pt x="5238" y="29608"/>
                  </a:cubicBezTo>
                  <a:cubicBezTo>
                    <a:pt x="7099" y="31118"/>
                    <a:pt x="9886" y="31878"/>
                    <a:pt x="12899" y="31878"/>
                  </a:cubicBezTo>
                  <a:cubicBezTo>
                    <a:pt x="17878" y="31878"/>
                    <a:pt x="23478" y="29803"/>
                    <a:pt x="26553" y="25605"/>
                  </a:cubicBezTo>
                  <a:cubicBezTo>
                    <a:pt x="32391" y="17666"/>
                    <a:pt x="31423" y="5858"/>
                    <a:pt x="26720" y="1288"/>
                  </a:cubicBezTo>
                  <a:cubicBezTo>
                    <a:pt x="25797" y="391"/>
                    <a:pt x="24697" y="1"/>
                    <a:pt x="2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762688" y="1340904"/>
              <a:ext cx="136693" cy="116797"/>
            </a:xfrm>
            <a:custGeom>
              <a:avLst/>
              <a:gdLst/>
              <a:ahLst/>
              <a:cxnLst/>
              <a:rect l="l" t="t" r="r" b="b"/>
              <a:pathLst>
                <a:path w="6039" h="5160" extrusionOk="0">
                  <a:moveTo>
                    <a:pt x="2590" y="0"/>
                  </a:moveTo>
                  <a:cubicBezTo>
                    <a:pt x="1163" y="0"/>
                    <a:pt x="0" y="1342"/>
                    <a:pt x="768" y="3125"/>
                  </a:cubicBezTo>
                  <a:cubicBezTo>
                    <a:pt x="1295" y="4373"/>
                    <a:pt x="3112" y="5160"/>
                    <a:pt x="4343" y="5160"/>
                  </a:cubicBezTo>
                  <a:cubicBezTo>
                    <a:pt x="4593" y="5160"/>
                    <a:pt x="4818" y="5127"/>
                    <a:pt x="5004" y="5060"/>
                  </a:cubicBezTo>
                  <a:cubicBezTo>
                    <a:pt x="5538" y="4860"/>
                    <a:pt x="6038" y="1924"/>
                    <a:pt x="4104" y="523"/>
                  </a:cubicBezTo>
                  <a:cubicBezTo>
                    <a:pt x="3614" y="162"/>
                    <a:pt x="3086" y="0"/>
                    <a:pt x="2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5400279" y="1552813"/>
              <a:ext cx="370739" cy="413790"/>
            </a:xfrm>
            <a:custGeom>
              <a:avLst/>
              <a:gdLst/>
              <a:ahLst/>
              <a:cxnLst/>
              <a:rect l="l" t="t" r="r" b="b"/>
              <a:pathLst>
                <a:path w="16379" h="18281" extrusionOk="0">
                  <a:moveTo>
                    <a:pt x="16379" y="1"/>
                  </a:moveTo>
                  <a:lnTo>
                    <a:pt x="16379" y="1"/>
                  </a:lnTo>
                  <a:cubicBezTo>
                    <a:pt x="15945" y="1035"/>
                    <a:pt x="15445" y="2036"/>
                    <a:pt x="14877" y="3003"/>
                  </a:cubicBezTo>
                  <a:cubicBezTo>
                    <a:pt x="14344" y="3970"/>
                    <a:pt x="13610" y="4804"/>
                    <a:pt x="12743" y="5471"/>
                  </a:cubicBezTo>
                  <a:cubicBezTo>
                    <a:pt x="12276" y="5738"/>
                    <a:pt x="11775" y="5972"/>
                    <a:pt x="11242" y="6105"/>
                  </a:cubicBezTo>
                  <a:cubicBezTo>
                    <a:pt x="10708" y="6272"/>
                    <a:pt x="10174" y="6439"/>
                    <a:pt x="9640" y="6572"/>
                  </a:cubicBezTo>
                  <a:cubicBezTo>
                    <a:pt x="8540" y="6839"/>
                    <a:pt x="7472" y="7173"/>
                    <a:pt x="6405" y="7540"/>
                  </a:cubicBezTo>
                  <a:cubicBezTo>
                    <a:pt x="5337" y="7973"/>
                    <a:pt x="4337" y="8507"/>
                    <a:pt x="3403" y="9174"/>
                  </a:cubicBezTo>
                  <a:cubicBezTo>
                    <a:pt x="2469" y="9841"/>
                    <a:pt x="1701" y="10675"/>
                    <a:pt x="1134" y="11676"/>
                  </a:cubicBezTo>
                  <a:cubicBezTo>
                    <a:pt x="567" y="12677"/>
                    <a:pt x="234" y="13777"/>
                    <a:pt x="100" y="14911"/>
                  </a:cubicBezTo>
                  <a:cubicBezTo>
                    <a:pt x="0" y="16046"/>
                    <a:pt x="34" y="17180"/>
                    <a:pt x="200" y="18281"/>
                  </a:cubicBezTo>
                  <a:cubicBezTo>
                    <a:pt x="100" y="17180"/>
                    <a:pt x="134" y="16046"/>
                    <a:pt x="300" y="14945"/>
                  </a:cubicBezTo>
                  <a:cubicBezTo>
                    <a:pt x="601" y="12743"/>
                    <a:pt x="1801" y="10742"/>
                    <a:pt x="3636" y="9474"/>
                  </a:cubicBezTo>
                  <a:cubicBezTo>
                    <a:pt x="4537" y="8840"/>
                    <a:pt x="5537" y="8340"/>
                    <a:pt x="6538" y="7940"/>
                  </a:cubicBezTo>
                  <a:cubicBezTo>
                    <a:pt x="7606" y="7540"/>
                    <a:pt x="8673" y="7206"/>
                    <a:pt x="9740" y="6939"/>
                  </a:cubicBezTo>
                  <a:cubicBezTo>
                    <a:pt x="10274" y="6772"/>
                    <a:pt x="10808" y="6639"/>
                    <a:pt x="11342" y="6472"/>
                  </a:cubicBezTo>
                  <a:cubicBezTo>
                    <a:pt x="11909" y="6305"/>
                    <a:pt x="12442" y="6072"/>
                    <a:pt x="12909" y="5738"/>
                  </a:cubicBezTo>
                  <a:cubicBezTo>
                    <a:pt x="13810" y="5004"/>
                    <a:pt x="14544" y="4137"/>
                    <a:pt x="15078" y="3103"/>
                  </a:cubicBezTo>
                  <a:cubicBezTo>
                    <a:pt x="15578" y="2102"/>
                    <a:pt x="16012" y="1068"/>
                    <a:pt x="16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5919730" y="1497697"/>
              <a:ext cx="169151" cy="582172"/>
            </a:xfrm>
            <a:custGeom>
              <a:avLst/>
              <a:gdLst/>
              <a:ahLst/>
              <a:cxnLst/>
              <a:rect l="l" t="t" r="r" b="b"/>
              <a:pathLst>
                <a:path w="7473" h="25720" extrusionOk="0">
                  <a:moveTo>
                    <a:pt x="3337" y="1"/>
                  </a:moveTo>
                  <a:lnTo>
                    <a:pt x="3337" y="1"/>
                  </a:lnTo>
                  <a:cubicBezTo>
                    <a:pt x="3937" y="1035"/>
                    <a:pt x="4504" y="2102"/>
                    <a:pt x="4971" y="3203"/>
                  </a:cubicBezTo>
                  <a:cubicBezTo>
                    <a:pt x="5438" y="4304"/>
                    <a:pt x="5838" y="5438"/>
                    <a:pt x="6172" y="6572"/>
                  </a:cubicBezTo>
                  <a:cubicBezTo>
                    <a:pt x="6839" y="8874"/>
                    <a:pt x="7073" y="11275"/>
                    <a:pt x="6906" y="13644"/>
                  </a:cubicBezTo>
                  <a:cubicBezTo>
                    <a:pt x="6706" y="16012"/>
                    <a:pt x="5972" y="18347"/>
                    <a:pt x="4704" y="20382"/>
                  </a:cubicBezTo>
                  <a:cubicBezTo>
                    <a:pt x="4104" y="21416"/>
                    <a:pt x="3403" y="22350"/>
                    <a:pt x="2603" y="23251"/>
                  </a:cubicBezTo>
                  <a:cubicBezTo>
                    <a:pt x="2202" y="23684"/>
                    <a:pt x="1769" y="24118"/>
                    <a:pt x="1335" y="24518"/>
                  </a:cubicBezTo>
                  <a:cubicBezTo>
                    <a:pt x="902" y="24952"/>
                    <a:pt x="435" y="25285"/>
                    <a:pt x="1" y="25719"/>
                  </a:cubicBezTo>
                  <a:cubicBezTo>
                    <a:pt x="1969" y="24318"/>
                    <a:pt x="3670" y="22584"/>
                    <a:pt x="5004" y="20549"/>
                  </a:cubicBezTo>
                  <a:lnTo>
                    <a:pt x="5471" y="19782"/>
                  </a:lnTo>
                  <a:cubicBezTo>
                    <a:pt x="5605" y="19481"/>
                    <a:pt x="5738" y="19214"/>
                    <a:pt x="5872" y="18948"/>
                  </a:cubicBezTo>
                  <a:cubicBezTo>
                    <a:pt x="6039" y="18681"/>
                    <a:pt x="6139" y="18381"/>
                    <a:pt x="6239" y="18114"/>
                  </a:cubicBezTo>
                  <a:cubicBezTo>
                    <a:pt x="6372" y="17813"/>
                    <a:pt x="6472" y="17547"/>
                    <a:pt x="6572" y="17246"/>
                  </a:cubicBezTo>
                  <a:cubicBezTo>
                    <a:pt x="6939" y="16079"/>
                    <a:pt x="7206" y="14911"/>
                    <a:pt x="7306" y="13677"/>
                  </a:cubicBezTo>
                  <a:cubicBezTo>
                    <a:pt x="7473" y="11242"/>
                    <a:pt x="7206" y="8807"/>
                    <a:pt x="6472" y="6505"/>
                  </a:cubicBezTo>
                  <a:cubicBezTo>
                    <a:pt x="5772" y="4204"/>
                    <a:pt x="4704" y="2002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5756645" y="1348962"/>
              <a:ext cx="119332" cy="114397"/>
            </a:xfrm>
            <a:custGeom>
              <a:avLst/>
              <a:gdLst/>
              <a:ahLst/>
              <a:cxnLst/>
              <a:rect l="l" t="t" r="r" b="b"/>
              <a:pathLst>
                <a:path w="5272" h="5054" extrusionOk="0">
                  <a:moveTo>
                    <a:pt x="1702" y="0"/>
                  </a:moveTo>
                  <a:cubicBezTo>
                    <a:pt x="1001" y="367"/>
                    <a:pt x="468" y="1034"/>
                    <a:pt x="268" y="1802"/>
                  </a:cubicBezTo>
                  <a:cubicBezTo>
                    <a:pt x="1" y="2602"/>
                    <a:pt x="268" y="3503"/>
                    <a:pt x="868" y="4070"/>
                  </a:cubicBezTo>
                  <a:cubicBezTo>
                    <a:pt x="1468" y="4604"/>
                    <a:pt x="2236" y="4937"/>
                    <a:pt x="3036" y="5004"/>
                  </a:cubicBezTo>
                  <a:cubicBezTo>
                    <a:pt x="3220" y="5037"/>
                    <a:pt x="3412" y="5054"/>
                    <a:pt x="3603" y="5054"/>
                  </a:cubicBezTo>
                  <a:cubicBezTo>
                    <a:pt x="3795" y="5054"/>
                    <a:pt x="3987" y="5037"/>
                    <a:pt x="4170" y="5004"/>
                  </a:cubicBezTo>
                  <a:cubicBezTo>
                    <a:pt x="4571" y="4971"/>
                    <a:pt x="4938" y="4870"/>
                    <a:pt x="5271" y="4704"/>
                  </a:cubicBezTo>
                  <a:lnTo>
                    <a:pt x="5271" y="4704"/>
                  </a:lnTo>
                  <a:cubicBezTo>
                    <a:pt x="5021" y="4779"/>
                    <a:pt x="4733" y="4816"/>
                    <a:pt x="4450" y="4816"/>
                  </a:cubicBezTo>
                  <a:cubicBezTo>
                    <a:pt x="4356" y="4816"/>
                    <a:pt x="4262" y="4812"/>
                    <a:pt x="4170" y="4804"/>
                  </a:cubicBezTo>
                  <a:cubicBezTo>
                    <a:pt x="3803" y="4804"/>
                    <a:pt x="3437" y="4737"/>
                    <a:pt x="3070" y="4670"/>
                  </a:cubicBezTo>
                  <a:cubicBezTo>
                    <a:pt x="2369" y="4537"/>
                    <a:pt x="1702" y="4203"/>
                    <a:pt x="1168" y="3736"/>
                  </a:cubicBezTo>
                  <a:cubicBezTo>
                    <a:pt x="635" y="3269"/>
                    <a:pt x="434" y="2535"/>
                    <a:pt x="568" y="1868"/>
                  </a:cubicBezTo>
                  <a:cubicBezTo>
                    <a:pt x="735" y="1134"/>
                    <a:pt x="1135" y="467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5373728" y="1784573"/>
              <a:ext cx="485362" cy="754289"/>
            </a:xfrm>
            <a:custGeom>
              <a:avLst/>
              <a:gdLst/>
              <a:ahLst/>
              <a:cxnLst/>
              <a:rect l="l" t="t" r="r" b="b"/>
              <a:pathLst>
                <a:path w="21443" h="33324" extrusionOk="0">
                  <a:moveTo>
                    <a:pt x="20915" y="1"/>
                  </a:moveTo>
                  <a:cubicBezTo>
                    <a:pt x="20060" y="1"/>
                    <a:pt x="18147" y="1586"/>
                    <a:pt x="16284" y="4039"/>
                  </a:cubicBezTo>
                  <a:cubicBezTo>
                    <a:pt x="11547" y="10343"/>
                    <a:pt x="1640" y="27756"/>
                    <a:pt x="673" y="29123"/>
                  </a:cubicBezTo>
                  <a:cubicBezTo>
                    <a:pt x="1" y="30048"/>
                    <a:pt x="6407" y="33324"/>
                    <a:pt x="8992" y="33324"/>
                  </a:cubicBezTo>
                  <a:cubicBezTo>
                    <a:pt x="9486" y="33324"/>
                    <a:pt x="9840" y="33204"/>
                    <a:pt x="9979" y="32926"/>
                  </a:cubicBezTo>
                  <a:cubicBezTo>
                    <a:pt x="11280" y="30391"/>
                    <a:pt x="19853" y="10577"/>
                    <a:pt x="21354" y="870"/>
                  </a:cubicBezTo>
                  <a:cubicBezTo>
                    <a:pt x="21442" y="273"/>
                    <a:pt x="21269" y="1"/>
                    <a:pt x="20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5294574" y="2437728"/>
              <a:ext cx="282394" cy="325899"/>
            </a:xfrm>
            <a:custGeom>
              <a:avLst/>
              <a:gdLst/>
              <a:ahLst/>
              <a:cxnLst/>
              <a:rect l="l" t="t" r="r" b="b"/>
              <a:pathLst>
                <a:path w="12476" h="14398" extrusionOk="0">
                  <a:moveTo>
                    <a:pt x="4370" y="0"/>
                  </a:moveTo>
                  <a:cubicBezTo>
                    <a:pt x="3269" y="1435"/>
                    <a:pt x="1601" y="5471"/>
                    <a:pt x="1201" y="6805"/>
                  </a:cubicBezTo>
                  <a:cubicBezTo>
                    <a:pt x="834" y="8173"/>
                    <a:pt x="0" y="12142"/>
                    <a:pt x="1034" y="12576"/>
                  </a:cubicBezTo>
                  <a:cubicBezTo>
                    <a:pt x="1181" y="12635"/>
                    <a:pt x="1313" y="12660"/>
                    <a:pt x="1432" y="12660"/>
                  </a:cubicBezTo>
                  <a:cubicBezTo>
                    <a:pt x="2125" y="12660"/>
                    <a:pt x="2368" y="11809"/>
                    <a:pt x="2369" y="11809"/>
                  </a:cubicBezTo>
                  <a:lnTo>
                    <a:pt x="2369" y="11809"/>
                  </a:lnTo>
                  <a:cubicBezTo>
                    <a:pt x="2369" y="11809"/>
                    <a:pt x="2269" y="13543"/>
                    <a:pt x="3336" y="13877"/>
                  </a:cubicBezTo>
                  <a:cubicBezTo>
                    <a:pt x="3415" y="13900"/>
                    <a:pt x="3492" y="13911"/>
                    <a:pt x="3564" y="13911"/>
                  </a:cubicBezTo>
                  <a:cubicBezTo>
                    <a:pt x="4439" y="13911"/>
                    <a:pt x="4837" y="12376"/>
                    <a:pt x="4837" y="12376"/>
                  </a:cubicBezTo>
                  <a:cubicBezTo>
                    <a:pt x="4837" y="12376"/>
                    <a:pt x="4870" y="14144"/>
                    <a:pt x="5938" y="14377"/>
                  </a:cubicBezTo>
                  <a:cubicBezTo>
                    <a:pt x="5999" y="14391"/>
                    <a:pt x="6058" y="14397"/>
                    <a:pt x="6114" y="14397"/>
                  </a:cubicBezTo>
                  <a:cubicBezTo>
                    <a:pt x="7027" y="14397"/>
                    <a:pt x="7205" y="12710"/>
                    <a:pt x="7205" y="12710"/>
                  </a:cubicBezTo>
                  <a:lnTo>
                    <a:pt x="7205" y="12710"/>
                  </a:lnTo>
                  <a:cubicBezTo>
                    <a:pt x="7205" y="12710"/>
                    <a:pt x="7146" y="14194"/>
                    <a:pt x="7951" y="14194"/>
                  </a:cubicBezTo>
                  <a:cubicBezTo>
                    <a:pt x="8000" y="14194"/>
                    <a:pt x="8051" y="14189"/>
                    <a:pt x="8106" y="14177"/>
                  </a:cubicBezTo>
                  <a:cubicBezTo>
                    <a:pt x="9273" y="13977"/>
                    <a:pt x="9007" y="10942"/>
                    <a:pt x="9540" y="9507"/>
                  </a:cubicBezTo>
                  <a:cubicBezTo>
                    <a:pt x="9674" y="9174"/>
                    <a:pt x="12476" y="2936"/>
                    <a:pt x="12476" y="2936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5437265" y="2608803"/>
              <a:ext cx="40041" cy="120260"/>
            </a:xfrm>
            <a:custGeom>
              <a:avLst/>
              <a:gdLst/>
              <a:ahLst/>
              <a:cxnLst/>
              <a:rect l="l" t="t" r="r" b="b"/>
              <a:pathLst>
                <a:path w="1769" h="5313" extrusionOk="0">
                  <a:moveTo>
                    <a:pt x="1730" y="1"/>
                  </a:moveTo>
                  <a:cubicBezTo>
                    <a:pt x="1721" y="1"/>
                    <a:pt x="1712" y="5"/>
                    <a:pt x="1702" y="15"/>
                  </a:cubicBezTo>
                  <a:cubicBezTo>
                    <a:pt x="568" y="1816"/>
                    <a:pt x="1" y="3050"/>
                    <a:pt x="568" y="5252"/>
                  </a:cubicBezTo>
                  <a:cubicBezTo>
                    <a:pt x="568" y="5294"/>
                    <a:pt x="585" y="5312"/>
                    <a:pt x="606" y="5312"/>
                  </a:cubicBezTo>
                  <a:cubicBezTo>
                    <a:pt x="634" y="5312"/>
                    <a:pt x="668" y="5276"/>
                    <a:pt x="668" y="5218"/>
                  </a:cubicBezTo>
                  <a:cubicBezTo>
                    <a:pt x="468" y="3017"/>
                    <a:pt x="768" y="1983"/>
                    <a:pt x="1769" y="48"/>
                  </a:cubicBezTo>
                  <a:cubicBezTo>
                    <a:pt x="1769" y="24"/>
                    <a:pt x="1752" y="1"/>
                    <a:pt x="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5390456" y="2592936"/>
              <a:ext cx="37031" cy="127820"/>
            </a:xfrm>
            <a:custGeom>
              <a:avLst/>
              <a:gdLst/>
              <a:ahLst/>
              <a:cxnLst/>
              <a:rect l="l" t="t" r="r" b="b"/>
              <a:pathLst>
                <a:path w="1636" h="5647" extrusionOk="0">
                  <a:moveTo>
                    <a:pt x="1610" y="0"/>
                  </a:moveTo>
                  <a:cubicBezTo>
                    <a:pt x="1605" y="0"/>
                    <a:pt x="1602" y="4"/>
                    <a:pt x="1602" y="15"/>
                  </a:cubicBezTo>
                  <a:cubicBezTo>
                    <a:pt x="534" y="2016"/>
                    <a:pt x="1" y="3217"/>
                    <a:pt x="301" y="5552"/>
                  </a:cubicBezTo>
                  <a:cubicBezTo>
                    <a:pt x="320" y="5610"/>
                    <a:pt x="362" y="5646"/>
                    <a:pt x="394" y="5646"/>
                  </a:cubicBezTo>
                  <a:cubicBezTo>
                    <a:pt x="417" y="5646"/>
                    <a:pt x="434" y="5628"/>
                    <a:pt x="434" y="5586"/>
                  </a:cubicBezTo>
                  <a:cubicBezTo>
                    <a:pt x="434" y="3251"/>
                    <a:pt x="734" y="2150"/>
                    <a:pt x="1635" y="15"/>
                  </a:cubicBezTo>
                  <a:cubicBezTo>
                    <a:pt x="1635" y="15"/>
                    <a:pt x="1620" y="0"/>
                    <a:pt x="1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5338350" y="2575892"/>
              <a:ext cx="43074" cy="126688"/>
            </a:xfrm>
            <a:custGeom>
              <a:avLst/>
              <a:gdLst/>
              <a:ahLst/>
              <a:cxnLst/>
              <a:rect l="l" t="t" r="r" b="b"/>
              <a:pathLst>
                <a:path w="1903" h="5597" extrusionOk="0">
                  <a:moveTo>
                    <a:pt x="1802" y="1"/>
                  </a:moveTo>
                  <a:cubicBezTo>
                    <a:pt x="568" y="1535"/>
                    <a:pt x="1" y="3503"/>
                    <a:pt x="201" y="5471"/>
                  </a:cubicBezTo>
                  <a:cubicBezTo>
                    <a:pt x="218" y="5555"/>
                    <a:pt x="234" y="5596"/>
                    <a:pt x="247" y="5596"/>
                  </a:cubicBezTo>
                  <a:cubicBezTo>
                    <a:pt x="259" y="5596"/>
                    <a:pt x="268" y="5555"/>
                    <a:pt x="268" y="5471"/>
                  </a:cubicBezTo>
                  <a:cubicBezTo>
                    <a:pt x="435" y="3236"/>
                    <a:pt x="735" y="2002"/>
                    <a:pt x="1869" y="68"/>
                  </a:cubicBezTo>
                  <a:cubicBezTo>
                    <a:pt x="1902" y="34"/>
                    <a:pt x="1836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5465196" y="2469689"/>
              <a:ext cx="148010" cy="216187"/>
            </a:xfrm>
            <a:custGeom>
              <a:avLst/>
              <a:gdLst/>
              <a:ahLst/>
              <a:cxnLst/>
              <a:rect l="l" t="t" r="r" b="b"/>
              <a:pathLst>
                <a:path w="6539" h="9551" extrusionOk="0">
                  <a:moveTo>
                    <a:pt x="2484" y="0"/>
                  </a:moveTo>
                  <a:cubicBezTo>
                    <a:pt x="1471" y="0"/>
                    <a:pt x="626" y="247"/>
                    <a:pt x="468" y="1024"/>
                  </a:cubicBezTo>
                  <a:cubicBezTo>
                    <a:pt x="1" y="3125"/>
                    <a:pt x="2736" y="4826"/>
                    <a:pt x="2736" y="4826"/>
                  </a:cubicBezTo>
                  <a:cubicBezTo>
                    <a:pt x="1969" y="6060"/>
                    <a:pt x="801" y="8762"/>
                    <a:pt x="1969" y="9496"/>
                  </a:cubicBezTo>
                  <a:cubicBezTo>
                    <a:pt x="2027" y="9533"/>
                    <a:pt x="2093" y="9550"/>
                    <a:pt x="2167" y="9550"/>
                  </a:cubicBezTo>
                  <a:cubicBezTo>
                    <a:pt x="3233" y="9550"/>
                    <a:pt x="5791" y="5914"/>
                    <a:pt x="6072" y="4760"/>
                  </a:cubicBezTo>
                  <a:cubicBezTo>
                    <a:pt x="6405" y="3559"/>
                    <a:pt x="6539" y="757"/>
                    <a:pt x="6539" y="757"/>
                  </a:cubicBezTo>
                  <a:cubicBezTo>
                    <a:pt x="6539" y="757"/>
                    <a:pt x="4256" y="0"/>
                    <a:pt x="2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5466713" y="2493025"/>
              <a:ext cx="64193" cy="184837"/>
            </a:xfrm>
            <a:custGeom>
              <a:avLst/>
              <a:gdLst/>
              <a:ahLst/>
              <a:cxnLst/>
              <a:rect l="l" t="t" r="r" b="b"/>
              <a:pathLst>
                <a:path w="2836" h="8166" extrusionOk="0">
                  <a:moveTo>
                    <a:pt x="267" y="1"/>
                  </a:moveTo>
                  <a:cubicBezTo>
                    <a:pt x="251" y="1"/>
                    <a:pt x="234" y="9"/>
                    <a:pt x="234" y="26"/>
                  </a:cubicBezTo>
                  <a:cubicBezTo>
                    <a:pt x="1" y="1560"/>
                    <a:pt x="1201" y="3061"/>
                    <a:pt x="2469" y="3862"/>
                  </a:cubicBezTo>
                  <a:cubicBezTo>
                    <a:pt x="1769" y="5130"/>
                    <a:pt x="734" y="6764"/>
                    <a:pt x="1635" y="8165"/>
                  </a:cubicBezTo>
                  <a:cubicBezTo>
                    <a:pt x="1635" y="8165"/>
                    <a:pt x="1635" y="8165"/>
                    <a:pt x="1635" y="8132"/>
                  </a:cubicBezTo>
                  <a:cubicBezTo>
                    <a:pt x="1035" y="6697"/>
                    <a:pt x="2135" y="5130"/>
                    <a:pt x="2803" y="3862"/>
                  </a:cubicBezTo>
                  <a:cubicBezTo>
                    <a:pt x="2836" y="3795"/>
                    <a:pt x="2803" y="3695"/>
                    <a:pt x="2703" y="3695"/>
                  </a:cubicBezTo>
                  <a:cubicBezTo>
                    <a:pt x="1602" y="2895"/>
                    <a:pt x="301" y="1460"/>
                    <a:pt x="301" y="26"/>
                  </a:cubicBezTo>
                  <a:cubicBezTo>
                    <a:pt x="301" y="9"/>
                    <a:pt x="28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5602613" y="1776175"/>
              <a:ext cx="263698" cy="370874"/>
            </a:xfrm>
            <a:custGeom>
              <a:avLst/>
              <a:gdLst/>
              <a:ahLst/>
              <a:cxnLst/>
              <a:rect l="l" t="t" r="r" b="b"/>
              <a:pathLst>
                <a:path w="11650" h="16385" extrusionOk="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602613" y="1776175"/>
              <a:ext cx="263698" cy="370874"/>
            </a:xfrm>
            <a:custGeom>
              <a:avLst/>
              <a:gdLst/>
              <a:ahLst/>
              <a:cxnLst/>
              <a:rect l="l" t="t" r="r" b="b"/>
              <a:pathLst>
                <a:path w="11650" h="16385" extrusionOk="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5602613" y="1776469"/>
              <a:ext cx="263268" cy="370580"/>
            </a:xfrm>
            <a:custGeom>
              <a:avLst/>
              <a:gdLst/>
              <a:ahLst/>
              <a:cxnLst/>
              <a:rect l="l" t="t" r="r" b="b"/>
              <a:pathLst>
                <a:path w="11631" h="16372" extrusionOk="0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5602613" y="1776469"/>
              <a:ext cx="263268" cy="370580"/>
            </a:xfrm>
            <a:custGeom>
              <a:avLst/>
              <a:gdLst/>
              <a:ahLst/>
              <a:cxnLst/>
              <a:rect l="l" t="t" r="r" b="b"/>
              <a:pathLst>
                <a:path w="11631" h="16372" extrusionOk="0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644149" y="1776469"/>
              <a:ext cx="221732" cy="370580"/>
            </a:xfrm>
            <a:custGeom>
              <a:avLst/>
              <a:gdLst/>
              <a:ahLst/>
              <a:cxnLst/>
              <a:rect l="l" t="t" r="r" b="b"/>
              <a:pathLst>
                <a:path w="9796" h="16372" extrusionOk="0">
                  <a:moveTo>
                    <a:pt x="8919" y="0"/>
                  </a:moveTo>
                  <a:cubicBezTo>
                    <a:pt x="8480" y="0"/>
                    <a:pt x="7824" y="364"/>
                    <a:pt x="6905" y="1094"/>
                  </a:cubicBezTo>
                  <a:cubicBezTo>
                    <a:pt x="4871" y="4630"/>
                    <a:pt x="1702" y="10101"/>
                    <a:pt x="1" y="13070"/>
                  </a:cubicBezTo>
                  <a:lnTo>
                    <a:pt x="1168" y="13670"/>
                  </a:lnTo>
                  <a:cubicBezTo>
                    <a:pt x="3303" y="14804"/>
                    <a:pt x="5838" y="16138"/>
                    <a:pt x="6072" y="16372"/>
                  </a:cubicBezTo>
                  <a:cubicBezTo>
                    <a:pt x="6072" y="16372"/>
                    <a:pt x="8807" y="7599"/>
                    <a:pt x="9407" y="3663"/>
                  </a:cubicBezTo>
                  <a:cubicBezTo>
                    <a:pt x="9796" y="1224"/>
                    <a:pt x="9723" y="0"/>
                    <a:pt x="8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626788" y="2020180"/>
              <a:ext cx="163832" cy="83297"/>
            </a:xfrm>
            <a:custGeom>
              <a:avLst/>
              <a:gdLst/>
              <a:ahLst/>
              <a:cxnLst/>
              <a:rect l="l" t="t" r="r" b="b"/>
              <a:pathLst>
                <a:path w="7238" h="3680" extrusionOk="0">
                  <a:moveTo>
                    <a:pt x="34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634" y="301"/>
                    <a:pt x="4470" y="2436"/>
                    <a:pt x="7205" y="3670"/>
                  </a:cubicBezTo>
                  <a:cubicBezTo>
                    <a:pt x="7212" y="3677"/>
                    <a:pt x="7217" y="3680"/>
                    <a:pt x="7221" y="3680"/>
                  </a:cubicBezTo>
                  <a:cubicBezTo>
                    <a:pt x="7237" y="3680"/>
                    <a:pt x="7232" y="3637"/>
                    <a:pt x="7205" y="3637"/>
                  </a:cubicBezTo>
                  <a:cubicBezTo>
                    <a:pt x="4904" y="2303"/>
                    <a:pt x="2502" y="10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5862350" y="1615489"/>
              <a:ext cx="114805" cy="209917"/>
            </a:xfrm>
            <a:custGeom>
              <a:avLst/>
              <a:gdLst/>
              <a:ahLst/>
              <a:cxnLst/>
              <a:rect l="l" t="t" r="r" b="b"/>
              <a:pathLst>
                <a:path w="5072" h="9274" extrusionOk="0">
                  <a:moveTo>
                    <a:pt x="1035" y="0"/>
                  </a:moveTo>
                  <a:cubicBezTo>
                    <a:pt x="1035" y="0"/>
                    <a:pt x="868" y="868"/>
                    <a:pt x="635" y="1935"/>
                  </a:cubicBezTo>
                  <a:cubicBezTo>
                    <a:pt x="635" y="2002"/>
                    <a:pt x="601" y="2035"/>
                    <a:pt x="601" y="2102"/>
                  </a:cubicBezTo>
                  <a:cubicBezTo>
                    <a:pt x="601" y="2169"/>
                    <a:pt x="568" y="2202"/>
                    <a:pt x="568" y="2269"/>
                  </a:cubicBezTo>
                  <a:cubicBezTo>
                    <a:pt x="534" y="2436"/>
                    <a:pt x="468" y="2602"/>
                    <a:pt x="434" y="2769"/>
                  </a:cubicBezTo>
                  <a:cubicBezTo>
                    <a:pt x="401" y="2936"/>
                    <a:pt x="401" y="3003"/>
                    <a:pt x="368" y="3136"/>
                  </a:cubicBezTo>
                  <a:cubicBezTo>
                    <a:pt x="368" y="3269"/>
                    <a:pt x="334" y="3403"/>
                    <a:pt x="301" y="3536"/>
                  </a:cubicBezTo>
                  <a:cubicBezTo>
                    <a:pt x="134" y="4470"/>
                    <a:pt x="34" y="5404"/>
                    <a:pt x="1" y="6372"/>
                  </a:cubicBezTo>
                  <a:cubicBezTo>
                    <a:pt x="67" y="6739"/>
                    <a:pt x="1702" y="9240"/>
                    <a:pt x="3403" y="9274"/>
                  </a:cubicBezTo>
                  <a:cubicBezTo>
                    <a:pt x="3970" y="9274"/>
                    <a:pt x="4137" y="6272"/>
                    <a:pt x="4137" y="6272"/>
                  </a:cubicBezTo>
                  <a:lnTo>
                    <a:pt x="4204" y="6038"/>
                  </a:lnTo>
                  <a:lnTo>
                    <a:pt x="5071" y="2936"/>
                  </a:lnTo>
                  <a:lnTo>
                    <a:pt x="1569" y="367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876701" y="1615489"/>
              <a:ext cx="100454" cy="136693"/>
            </a:xfrm>
            <a:custGeom>
              <a:avLst/>
              <a:gdLst/>
              <a:ahLst/>
              <a:cxnLst/>
              <a:rect l="l" t="t" r="r" b="b"/>
              <a:pathLst>
                <a:path w="4438" h="6039" extrusionOk="0">
                  <a:moveTo>
                    <a:pt x="401" y="0"/>
                  </a:moveTo>
                  <a:cubicBezTo>
                    <a:pt x="401" y="0"/>
                    <a:pt x="234" y="868"/>
                    <a:pt x="1" y="1935"/>
                  </a:cubicBezTo>
                  <a:cubicBezTo>
                    <a:pt x="534" y="3770"/>
                    <a:pt x="1835" y="5238"/>
                    <a:pt x="3570" y="6038"/>
                  </a:cubicBezTo>
                  <a:lnTo>
                    <a:pt x="4437" y="2936"/>
                  </a:lnTo>
                  <a:lnTo>
                    <a:pt x="935" y="36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808750" y="1429339"/>
              <a:ext cx="290701" cy="296632"/>
            </a:xfrm>
            <a:custGeom>
              <a:avLst/>
              <a:gdLst/>
              <a:ahLst/>
              <a:cxnLst/>
              <a:rect l="l" t="t" r="r" b="b"/>
              <a:pathLst>
                <a:path w="12843" h="13105" extrusionOk="0">
                  <a:moveTo>
                    <a:pt x="6070" y="1"/>
                  </a:moveTo>
                  <a:cubicBezTo>
                    <a:pt x="5554" y="1"/>
                    <a:pt x="5047" y="81"/>
                    <a:pt x="4570" y="219"/>
                  </a:cubicBezTo>
                  <a:cubicBezTo>
                    <a:pt x="2135" y="953"/>
                    <a:pt x="0" y="3288"/>
                    <a:pt x="1868" y="8625"/>
                  </a:cubicBezTo>
                  <a:cubicBezTo>
                    <a:pt x="3203" y="12414"/>
                    <a:pt x="5475" y="13105"/>
                    <a:pt x="7052" y="13105"/>
                  </a:cubicBezTo>
                  <a:cubicBezTo>
                    <a:pt x="7682" y="13105"/>
                    <a:pt x="8202" y="12994"/>
                    <a:pt x="8506" y="12928"/>
                  </a:cubicBezTo>
                  <a:cubicBezTo>
                    <a:pt x="9741" y="12728"/>
                    <a:pt x="12843" y="11260"/>
                    <a:pt x="11542" y="5789"/>
                  </a:cubicBezTo>
                  <a:cubicBezTo>
                    <a:pt x="10469" y="1364"/>
                    <a:pt x="8188" y="1"/>
                    <a:pt x="6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037522" y="1522482"/>
              <a:ext cx="24944" cy="12246"/>
            </a:xfrm>
            <a:custGeom>
              <a:avLst/>
              <a:gdLst/>
              <a:ahLst/>
              <a:cxnLst/>
              <a:rect l="l" t="t" r="r" b="b"/>
              <a:pathLst>
                <a:path w="1102" h="541" extrusionOk="0">
                  <a:moveTo>
                    <a:pt x="434" y="0"/>
                  </a:moveTo>
                  <a:cubicBezTo>
                    <a:pt x="283" y="0"/>
                    <a:pt x="121" y="91"/>
                    <a:pt x="34" y="207"/>
                  </a:cubicBezTo>
                  <a:cubicBezTo>
                    <a:pt x="1" y="273"/>
                    <a:pt x="1" y="373"/>
                    <a:pt x="67" y="440"/>
                  </a:cubicBezTo>
                  <a:cubicBezTo>
                    <a:pt x="201" y="507"/>
                    <a:pt x="334" y="540"/>
                    <a:pt x="468" y="540"/>
                  </a:cubicBezTo>
                  <a:lnTo>
                    <a:pt x="868" y="540"/>
                  </a:lnTo>
                  <a:cubicBezTo>
                    <a:pt x="1035" y="507"/>
                    <a:pt x="1101" y="307"/>
                    <a:pt x="1001" y="173"/>
                  </a:cubicBezTo>
                  <a:cubicBezTo>
                    <a:pt x="868" y="73"/>
                    <a:pt x="701" y="6"/>
                    <a:pt x="501" y="6"/>
                  </a:cubicBezTo>
                  <a:cubicBezTo>
                    <a:pt x="479" y="2"/>
                    <a:pt x="45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969006" y="1537104"/>
              <a:ext cx="23993" cy="15844"/>
            </a:xfrm>
            <a:custGeom>
              <a:avLst/>
              <a:gdLst/>
              <a:ahLst/>
              <a:cxnLst/>
              <a:rect l="l" t="t" r="r" b="b"/>
              <a:pathLst>
                <a:path w="1060" h="700" extrusionOk="0">
                  <a:moveTo>
                    <a:pt x="712" y="1"/>
                  </a:moveTo>
                  <a:cubicBezTo>
                    <a:pt x="638" y="1"/>
                    <a:pt x="562" y="19"/>
                    <a:pt x="492" y="61"/>
                  </a:cubicBezTo>
                  <a:cubicBezTo>
                    <a:pt x="326" y="94"/>
                    <a:pt x="159" y="228"/>
                    <a:pt x="92" y="361"/>
                  </a:cubicBezTo>
                  <a:cubicBezTo>
                    <a:pt x="1" y="544"/>
                    <a:pt x="132" y="699"/>
                    <a:pt x="283" y="699"/>
                  </a:cubicBezTo>
                  <a:cubicBezTo>
                    <a:pt x="297" y="699"/>
                    <a:pt x="311" y="698"/>
                    <a:pt x="326" y="695"/>
                  </a:cubicBezTo>
                  <a:cubicBezTo>
                    <a:pt x="459" y="628"/>
                    <a:pt x="559" y="595"/>
                    <a:pt x="693" y="528"/>
                  </a:cubicBezTo>
                  <a:cubicBezTo>
                    <a:pt x="826" y="495"/>
                    <a:pt x="959" y="428"/>
                    <a:pt x="1026" y="328"/>
                  </a:cubicBezTo>
                  <a:cubicBezTo>
                    <a:pt x="1060" y="228"/>
                    <a:pt x="1060" y="128"/>
                    <a:pt x="993" y="94"/>
                  </a:cubicBezTo>
                  <a:cubicBezTo>
                    <a:pt x="915" y="36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995240" y="1580744"/>
              <a:ext cx="9077" cy="24197"/>
            </a:xfrm>
            <a:custGeom>
              <a:avLst/>
              <a:gdLst/>
              <a:ahLst/>
              <a:cxnLst/>
              <a:rect l="l" t="t" r="r" b="b"/>
              <a:pathLst>
                <a:path w="401" h="1069" extrusionOk="0">
                  <a:moveTo>
                    <a:pt x="234" y="1"/>
                  </a:moveTo>
                  <a:cubicBezTo>
                    <a:pt x="234" y="1"/>
                    <a:pt x="201" y="1"/>
                    <a:pt x="234" y="34"/>
                  </a:cubicBezTo>
                  <a:cubicBezTo>
                    <a:pt x="301" y="401"/>
                    <a:pt x="334" y="868"/>
                    <a:pt x="1" y="1035"/>
                  </a:cubicBezTo>
                  <a:lnTo>
                    <a:pt x="1" y="1068"/>
                  </a:lnTo>
                  <a:cubicBezTo>
                    <a:pt x="401" y="935"/>
                    <a:pt x="368" y="335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5977313" y="1573139"/>
              <a:ext cx="28950" cy="28045"/>
            </a:xfrm>
            <a:custGeom>
              <a:avLst/>
              <a:gdLst/>
              <a:ahLst/>
              <a:cxnLst/>
              <a:rect l="l" t="t" r="r" b="b"/>
              <a:pathLst>
                <a:path w="1279" h="1239" extrusionOk="0">
                  <a:moveTo>
                    <a:pt x="633" y="1"/>
                  </a:moveTo>
                  <a:cubicBezTo>
                    <a:pt x="620" y="1"/>
                    <a:pt x="606" y="2"/>
                    <a:pt x="592" y="3"/>
                  </a:cubicBezTo>
                  <a:cubicBezTo>
                    <a:pt x="0" y="69"/>
                    <a:pt x="187" y="1238"/>
                    <a:pt x="704" y="1238"/>
                  </a:cubicBezTo>
                  <a:cubicBezTo>
                    <a:pt x="711" y="1238"/>
                    <a:pt x="719" y="1238"/>
                    <a:pt x="726" y="1238"/>
                  </a:cubicBezTo>
                  <a:cubicBezTo>
                    <a:pt x="1278" y="1205"/>
                    <a:pt x="1134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5969572" y="1575267"/>
              <a:ext cx="18153" cy="12313"/>
            </a:xfrm>
            <a:custGeom>
              <a:avLst/>
              <a:gdLst/>
              <a:ahLst/>
              <a:cxnLst/>
              <a:rect l="l" t="t" r="r" b="b"/>
              <a:pathLst>
                <a:path w="802" h="544" extrusionOk="0">
                  <a:moveTo>
                    <a:pt x="724" y="0"/>
                  </a:moveTo>
                  <a:cubicBezTo>
                    <a:pt x="716" y="0"/>
                    <a:pt x="708" y="3"/>
                    <a:pt x="701" y="9"/>
                  </a:cubicBezTo>
                  <a:cubicBezTo>
                    <a:pt x="601" y="76"/>
                    <a:pt x="534" y="210"/>
                    <a:pt x="401" y="243"/>
                  </a:cubicBezTo>
                  <a:cubicBezTo>
                    <a:pt x="383" y="247"/>
                    <a:pt x="365" y="250"/>
                    <a:pt x="347" y="250"/>
                  </a:cubicBezTo>
                  <a:cubicBezTo>
                    <a:pt x="232" y="250"/>
                    <a:pt x="116" y="163"/>
                    <a:pt x="0" y="76"/>
                  </a:cubicBezTo>
                  <a:lnTo>
                    <a:pt x="0" y="76"/>
                  </a:lnTo>
                  <a:cubicBezTo>
                    <a:pt x="34" y="310"/>
                    <a:pt x="134" y="543"/>
                    <a:pt x="401" y="543"/>
                  </a:cubicBezTo>
                  <a:cubicBezTo>
                    <a:pt x="668" y="543"/>
                    <a:pt x="768" y="310"/>
                    <a:pt x="801" y="43"/>
                  </a:cubicBezTo>
                  <a:cubicBezTo>
                    <a:pt x="801" y="43"/>
                    <a:pt x="758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045082" y="1568680"/>
              <a:ext cx="12857" cy="21164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34" y="0"/>
                  </a:moveTo>
                  <a:cubicBezTo>
                    <a:pt x="0" y="367"/>
                    <a:pt x="134" y="934"/>
                    <a:pt x="567" y="934"/>
                  </a:cubicBezTo>
                  <a:cubicBezTo>
                    <a:pt x="200" y="868"/>
                    <a:pt x="100" y="401"/>
                    <a:pt x="67" y="34"/>
                  </a:cubicBezTo>
                  <a:cubicBezTo>
                    <a:pt x="67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041121" y="1558630"/>
              <a:ext cx="28973" cy="27660"/>
            </a:xfrm>
            <a:custGeom>
              <a:avLst/>
              <a:gdLst/>
              <a:ahLst/>
              <a:cxnLst/>
              <a:rect l="l" t="t" r="r" b="b"/>
              <a:pathLst>
                <a:path w="1280" h="1222" extrusionOk="0">
                  <a:moveTo>
                    <a:pt x="567" y="0"/>
                  </a:moveTo>
                  <a:cubicBezTo>
                    <a:pt x="537" y="0"/>
                    <a:pt x="507" y="4"/>
                    <a:pt x="475" y="11"/>
                  </a:cubicBezTo>
                  <a:cubicBezTo>
                    <a:pt x="1" y="106"/>
                    <a:pt x="157" y="1222"/>
                    <a:pt x="658" y="1222"/>
                  </a:cubicBezTo>
                  <a:cubicBezTo>
                    <a:pt x="685" y="1222"/>
                    <a:pt x="713" y="1218"/>
                    <a:pt x="742" y="1211"/>
                  </a:cubicBezTo>
                  <a:cubicBezTo>
                    <a:pt x="1280" y="1085"/>
                    <a:pt x="10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056513" y="1555076"/>
              <a:ext cx="17271" cy="13966"/>
            </a:xfrm>
            <a:custGeom>
              <a:avLst/>
              <a:gdLst/>
              <a:ahLst/>
              <a:cxnLst/>
              <a:rect l="l" t="t" r="r" b="b"/>
              <a:pathLst>
                <a:path w="763" h="617" extrusionOk="0">
                  <a:moveTo>
                    <a:pt x="696" y="1"/>
                  </a:moveTo>
                  <a:cubicBezTo>
                    <a:pt x="629" y="168"/>
                    <a:pt x="529" y="301"/>
                    <a:pt x="429" y="334"/>
                  </a:cubicBezTo>
                  <a:cubicBezTo>
                    <a:pt x="296" y="334"/>
                    <a:pt x="196" y="234"/>
                    <a:pt x="62" y="201"/>
                  </a:cubicBezTo>
                  <a:cubicBezTo>
                    <a:pt x="57" y="196"/>
                    <a:pt x="53" y="194"/>
                    <a:pt x="48" y="194"/>
                  </a:cubicBezTo>
                  <a:cubicBezTo>
                    <a:pt x="21" y="194"/>
                    <a:pt x="0" y="268"/>
                    <a:pt x="29" y="268"/>
                  </a:cubicBezTo>
                  <a:cubicBezTo>
                    <a:pt x="114" y="466"/>
                    <a:pt x="247" y="616"/>
                    <a:pt x="408" y="616"/>
                  </a:cubicBezTo>
                  <a:cubicBezTo>
                    <a:pt x="436" y="616"/>
                    <a:pt x="466" y="611"/>
                    <a:pt x="496" y="601"/>
                  </a:cubicBezTo>
                  <a:cubicBezTo>
                    <a:pt x="696" y="501"/>
                    <a:pt x="763" y="234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009591" y="1646861"/>
              <a:ext cx="17384" cy="7153"/>
            </a:xfrm>
            <a:custGeom>
              <a:avLst/>
              <a:gdLst/>
              <a:ahLst/>
              <a:cxnLst/>
              <a:rect l="l" t="t" r="r" b="b"/>
              <a:pathLst>
                <a:path w="768" h="316" extrusionOk="0">
                  <a:moveTo>
                    <a:pt x="10" y="1"/>
                  </a:moveTo>
                  <a:cubicBezTo>
                    <a:pt x="0" y="1"/>
                    <a:pt x="0" y="15"/>
                    <a:pt x="0" y="15"/>
                  </a:cubicBezTo>
                  <a:cubicBezTo>
                    <a:pt x="34" y="149"/>
                    <a:pt x="167" y="282"/>
                    <a:pt x="334" y="316"/>
                  </a:cubicBezTo>
                  <a:cubicBezTo>
                    <a:pt x="501" y="316"/>
                    <a:pt x="701" y="216"/>
                    <a:pt x="768" y="49"/>
                  </a:cubicBezTo>
                  <a:lnTo>
                    <a:pt x="768" y="49"/>
                  </a:lnTo>
                  <a:cubicBezTo>
                    <a:pt x="668" y="115"/>
                    <a:pt x="501" y="182"/>
                    <a:pt x="367" y="182"/>
                  </a:cubicBezTo>
                  <a:cubicBezTo>
                    <a:pt x="234" y="182"/>
                    <a:pt x="134" y="82"/>
                    <a:pt x="34" y="15"/>
                  </a:cubicBezTo>
                  <a:cubicBezTo>
                    <a:pt x="23" y="4"/>
                    <a:pt x="15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011854" y="1527416"/>
              <a:ext cx="44093" cy="104845"/>
            </a:xfrm>
            <a:custGeom>
              <a:avLst/>
              <a:gdLst/>
              <a:ahLst/>
              <a:cxnLst/>
              <a:rect l="l" t="t" r="r" b="b"/>
              <a:pathLst>
                <a:path w="1948" h="4632" extrusionOk="0">
                  <a:moveTo>
                    <a:pt x="543" y="0"/>
                  </a:moveTo>
                  <a:cubicBezTo>
                    <a:pt x="524" y="0"/>
                    <a:pt x="501" y="16"/>
                    <a:pt x="501" y="55"/>
                  </a:cubicBezTo>
                  <a:cubicBezTo>
                    <a:pt x="801" y="1189"/>
                    <a:pt x="1301" y="2290"/>
                    <a:pt x="1635" y="3458"/>
                  </a:cubicBezTo>
                  <a:cubicBezTo>
                    <a:pt x="1435" y="3424"/>
                    <a:pt x="1201" y="3424"/>
                    <a:pt x="1001" y="3424"/>
                  </a:cubicBezTo>
                  <a:cubicBezTo>
                    <a:pt x="968" y="3424"/>
                    <a:pt x="1268" y="4292"/>
                    <a:pt x="1268" y="4392"/>
                  </a:cubicBezTo>
                  <a:cubicBezTo>
                    <a:pt x="1147" y="4412"/>
                    <a:pt x="1023" y="4423"/>
                    <a:pt x="898" y="4423"/>
                  </a:cubicBezTo>
                  <a:cubicBezTo>
                    <a:pt x="611" y="4423"/>
                    <a:pt x="323" y="4365"/>
                    <a:pt x="67" y="4225"/>
                  </a:cubicBezTo>
                  <a:cubicBezTo>
                    <a:pt x="34" y="4225"/>
                    <a:pt x="0" y="4258"/>
                    <a:pt x="34" y="4292"/>
                  </a:cubicBezTo>
                  <a:cubicBezTo>
                    <a:pt x="292" y="4503"/>
                    <a:pt x="615" y="4631"/>
                    <a:pt x="935" y="4631"/>
                  </a:cubicBezTo>
                  <a:cubicBezTo>
                    <a:pt x="1071" y="4631"/>
                    <a:pt x="1206" y="4608"/>
                    <a:pt x="1335" y="4559"/>
                  </a:cubicBezTo>
                  <a:cubicBezTo>
                    <a:pt x="1435" y="4525"/>
                    <a:pt x="1502" y="4525"/>
                    <a:pt x="1502" y="4492"/>
                  </a:cubicBezTo>
                  <a:cubicBezTo>
                    <a:pt x="1468" y="4192"/>
                    <a:pt x="1268" y="3658"/>
                    <a:pt x="1268" y="3658"/>
                  </a:cubicBezTo>
                  <a:lnTo>
                    <a:pt x="1268" y="3658"/>
                  </a:lnTo>
                  <a:cubicBezTo>
                    <a:pt x="1351" y="3679"/>
                    <a:pt x="1602" y="3725"/>
                    <a:pt x="1772" y="3725"/>
                  </a:cubicBezTo>
                  <a:cubicBezTo>
                    <a:pt x="1875" y="3725"/>
                    <a:pt x="1948" y="3708"/>
                    <a:pt x="1935" y="3658"/>
                  </a:cubicBezTo>
                  <a:cubicBezTo>
                    <a:pt x="1602" y="2390"/>
                    <a:pt x="1135" y="1189"/>
                    <a:pt x="568" y="22"/>
                  </a:cubicBezTo>
                  <a:cubicBezTo>
                    <a:pt x="568" y="8"/>
                    <a:pt x="556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6011107" y="1622280"/>
              <a:ext cx="30218" cy="21164"/>
            </a:xfrm>
            <a:custGeom>
              <a:avLst/>
              <a:gdLst/>
              <a:ahLst/>
              <a:cxnLst/>
              <a:rect l="l" t="t" r="r" b="b"/>
              <a:pathLst>
                <a:path w="1335" h="935" extrusionOk="0">
                  <a:moveTo>
                    <a:pt x="67" y="1"/>
                  </a:moveTo>
                  <a:cubicBezTo>
                    <a:pt x="33" y="134"/>
                    <a:pt x="0" y="267"/>
                    <a:pt x="33" y="401"/>
                  </a:cubicBezTo>
                  <a:cubicBezTo>
                    <a:pt x="33" y="668"/>
                    <a:pt x="100" y="935"/>
                    <a:pt x="434" y="935"/>
                  </a:cubicBezTo>
                  <a:cubicBezTo>
                    <a:pt x="601" y="935"/>
                    <a:pt x="734" y="868"/>
                    <a:pt x="867" y="801"/>
                  </a:cubicBezTo>
                  <a:cubicBezTo>
                    <a:pt x="1068" y="601"/>
                    <a:pt x="1234" y="401"/>
                    <a:pt x="1334" y="134"/>
                  </a:cubicBezTo>
                  <a:lnTo>
                    <a:pt x="1334" y="134"/>
                  </a:lnTo>
                  <a:cubicBezTo>
                    <a:pt x="1195" y="166"/>
                    <a:pt x="1053" y="181"/>
                    <a:pt x="911" y="181"/>
                  </a:cubicBezTo>
                  <a:cubicBezTo>
                    <a:pt x="612" y="181"/>
                    <a:pt x="316" y="11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6011854" y="1630971"/>
              <a:ext cx="18900" cy="12472"/>
            </a:xfrm>
            <a:custGeom>
              <a:avLst/>
              <a:gdLst/>
              <a:ahLst/>
              <a:cxnLst/>
              <a:rect l="l" t="t" r="r" b="b"/>
              <a:pathLst>
                <a:path w="835" h="551" extrusionOk="0">
                  <a:moveTo>
                    <a:pt x="155" y="0"/>
                  </a:moveTo>
                  <a:cubicBezTo>
                    <a:pt x="102" y="0"/>
                    <a:pt x="50" y="6"/>
                    <a:pt x="0" y="17"/>
                  </a:cubicBezTo>
                  <a:cubicBezTo>
                    <a:pt x="0" y="284"/>
                    <a:pt x="67" y="551"/>
                    <a:pt x="401" y="551"/>
                  </a:cubicBezTo>
                  <a:cubicBezTo>
                    <a:pt x="568" y="551"/>
                    <a:pt x="701" y="484"/>
                    <a:pt x="834" y="417"/>
                  </a:cubicBezTo>
                  <a:cubicBezTo>
                    <a:pt x="695" y="139"/>
                    <a:pt x="417" y="0"/>
                    <a:pt x="155" y="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5795577" y="1412951"/>
              <a:ext cx="266142" cy="207178"/>
            </a:xfrm>
            <a:custGeom>
              <a:avLst/>
              <a:gdLst/>
              <a:ahLst/>
              <a:cxnLst/>
              <a:rect l="l" t="t" r="r" b="b"/>
              <a:pathLst>
                <a:path w="11758" h="9153" extrusionOk="0">
                  <a:moveTo>
                    <a:pt x="7657" y="1"/>
                  </a:moveTo>
                  <a:cubicBezTo>
                    <a:pt x="5633" y="1"/>
                    <a:pt x="3496" y="1413"/>
                    <a:pt x="2884" y="2210"/>
                  </a:cubicBezTo>
                  <a:cubicBezTo>
                    <a:pt x="2884" y="2210"/>
                    <a:pt x="1850" y="2510"/>
                    <a:pt x="916" y="4245"/>
                  </a:cubicBezTo>
                  <a:cubicBezTo>
                    <a:pt x="0" y="5945"/>
                    <a:pt x="1842" y="9152"/>
                    <a:pt x="2512" y="9152"/>
                  </a:cubicBezTo>
                  <a:cubicBezTo>
                    <a:pt x="2525" y="9152"/>
                    <a:pt x="2538" y="9151"/>
                    <a:pt x="2550" y="9149"/>
                  </a:cubicBezTo>
                  <a:cubicBezTo>
                    <a:pt x="3050" y="9038"/>
                    <a:pt x="4081" y="7702"/>
                    <a:pt x="4202" y="5564"/>
                  </a:cubicBezTo>
                  <a:lnTo>
                    <a:pt x="4202" y="5564"/>
                  </a:lnTo>
                  <a:cubicBezTo>
                    <a:pt x="4218" y="6281"/>
                    <a:pt x="4218" y="7047"/>
                    <a:pt x="4152" y="7247"/>
                  </a:cubicBezTo>
                  <a:cubicBezTo>
                    <a:pt x="4132" y="7297"/>
                    <a:pt x="4127" y="7322"/>
                    <a:pt x="4133" y="7322"/>
                  </a:cubicBezTo>
                  <a:cubicBezTo>
                    <a:pt x="4178" y="7322"/>
                    <a:pt x="4858" y="5906"/>
                    <a:pt x="4652" y="3811"/>
                  </a:cubicBezTo>
                  <a:lnTo>
                    <a:pt x="4652" y="3811"/>
                  </a:lnTo>
                  <a:cubicBezTo>
                    <a:pt x="5453" y="4245"/>
                    <a:pt x="6353" y="4545"/>
                    <a:pt x="7254" y="4712"/>
                  </a:cubicBezTo>
                  <a:cubicBezTo>
                    <a:pt x="7706" y="4777"/>
                    <a:pt x="8089" y="4801"/>
                    <a:pt x="8391" y="4801"/>
                  </a:cubicBezTo>
                  <a:cubicBezTo>
                    <a:pt x="8869" y="4801"/>
                    <a:pt x="9148" y="4740"/>
                    <a:pt x="9189" y="4679"/>
                  </a:cubicBezTo>
                  <a:cubicBezTo>
                    <a:pt x="9255" y="4579"/>
                    <a:pt x="7521" y="4312"/>
                    <a:pt x="6987" y="3845"/>
                  </a:cubicBezTo>
                  <a:lnTo>
                    <a:pt x="6987" y="3845"/>
                  </a:lnTo>
                  <a:cubicBezTo>
                    <a:pt x="6987" y="3845"/>
                    <a:pt x="9882" y="4719"/>
                    <a:pt x="11371" y="4719"/>
                  </a:cubicBezTo>
                  <a:cubicBezTo>
                    <a:pt x="11448" y="4719"/>
                    <a:pt x="11521" y="4717"/>
                    <a:pt x="11590" y="4712"/>
                  </a:cubicBezTo>
                  <a:cubicBezTo>
                    <a:pt x="11757" y="4712"/>
                    <a:pt x="11457" y="1410"/>
                    <a:pt x="9155" y="309"/>
                  </a:cubicBezTo>
                  <a:cubicBezTo>
                    <a:pt x="8681" y="92"/>
                    <a:pt x="8173" y="1"/>
                    <a:pt x="7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5808003" y="1600618"/>
              <a:ext cx="78543" cy="74492"/>
            </a:xfrm>
            <a:custGeom>
              <a:avLst/>
              <a:gdLst/>
              <a:ahLst/>
              <a:cxnLst/>
              <a:rect l="l" t="t" r="r" b="b"/>
              <a:pathLst>
                <a:path w="3470" h="3291" extrusionOk="0">
                  <a:moveTo>
                    <a:pt x="1115" y="0"/>
                  </a:moveTo>
                  <a:cubicBezTo>
                    <a:pt x="976" y="0"/>
                    <a:pt x="846" y="37"/>
                    <a:pt x="734" y="124"/>
                  </a:cubicBezTo>
                  <a:cubicBezTo>
                    <a:pt x="0" y="657"/>
                    <a:pt x="1301" y="3026"/>
                    <a:pt x="2268" y="3259"/>
                  </a:cubicBezTo>
                  <a:cubicBezTo>
                    <a:pt x="2354" y="3281"/>
                    <a:pt x="2439" y="3291"/>
                    <a:pt x="2522" y="3291"/>
                  </a:cubicBezTo>
                  <a:cubicBezTo>
                    <a:pt x="2962" y="3291"/>
                    <a:pt x="3357" y="3007"/>
                    <a:pt x="3469" y="2559"/>
                  </a:cubicBezTo>
                  <a:lnTo>
                    <a:pt x="2935" y="1124"/>
                  </a:lnTo>
                  <a:cubicBezTo>
                    <a:pt x="2935" y="1124"/>
                    <a:pt x="1883" y="0"/>
                    <a:pt x="111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5833672" y="1618500"/>
              <a:ext cx="42101" cy="44116"/>
            </a:xfrm>
            <a:custGeom>
              <a:avLst/>
              <a:gdLst/>
              <a:ahLst/>
              <a:cxnLst/>
              <a:rect l="l" t="t" r="r" b="b"/>
              <a:pathLst>
                <a:path w="1860" h="1949" extrusionOk="0">
                  <a:moveTo>
                    <a:pt x="43" y="0"/>
                  </a:moveTo>
                  <a:cubicBezTo>
                    <a:pt x="29" y="0"/>
                    <a:pt x="14" y="0"/>
                    <a:pt x="0" y="1"/>
                  </a:cubicBezTo>
                  <a:lnTo>
                    <a:pt x="0" y="34"/>
                  </a:lnTo>
                  <a:cubicBezTo>
                    <a:pt x="667" y="234"/>
                    <a:pt x="1168" y="701"/>
                    <a:pt x="1468" y="1335"/>
                  </a:cubicBezTo>
                  <a:cubicBezTo>
                    <a:pt x="1364" y="1197"/>
                    <a:pt x="1208" y="1131"/>
                    <a:pt x="1053" y="1131"/>
                  </a:cubicBezTo>
                  <a:cubicBezTo>
                    <a:pt x="908" y="1131"/>
                    <a:pt x="764" y="1189"/>
                    <a:pt x="667" y="1302"/>
                  </a:cubicBezTo>
                  <a:lnTo>
                    <a:pt x="667" y="1335"/>
                  </a:lnTo>
                  <a:cubicBezTo>
                    <a:pt x="755" y="1298"/>
                    <a:pt x="847" y="1279"/>
                    <a:pt x="939" y="1279"/>
                  </a:cubicBezTo>
                  <a:cubicBezTo>
                    <a:pt x="1092" y="1279"/>
                    <a:pt x="1243" y="1331"/>
                    <a:pt x="1368" y="1435"/>
                  </a:cubicBezTo>
                  <a:cubicBezTo>
                    <a:pt x="1501" y="1602"/>
                    <a:pt x="1635" y="1735"/>
                    <a:pt x="1735" y="1936"/>
                  </a:cubicBezTo>
                  <a:cubicBezTo>
                    <a:pt x="1744" y="1945"/>
                    <a:pt x="1757" y="1949"/>
                    <a:pt x="1772" y="1949"/>
                  </a:cubicBezTo>
                  <a:cubicBezTo>
                    <a:pt x="1812" y="1949"/>
                    <a:pt x="1859" y="1918"/>
                    <a:pt x="1835" y="1869"/>
                  </a:cubicBezTo>
                  <a:cubicBezTo>
                    <a:pt x="1736" y="1015"/>
                    <a:pt x="92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4992555" y="2270116"/>
              <a:ext cx="1078965" cy="1466295"/>
            </a:xfrm>
            <a:custGeom>
              <a:avLst/>
              <a:gdLst/>
              <a:ahLst/>
              <a:cxnLst/>
              <a:rect l="l" t="t" r="r" b="b"/>
              <a:pathLst>
                <a:path w="47668" h="64780" extrusionOk="0">
                  <a:moveTo>
                    <a:pt x="29221" y="0"/>
                  </a:moveTo>
                  <a:cubicBezTo>
                    <a:pt x="29221" y="0"/>
                    <a:pt x="24418" y="9240"/>
                    <a:pt x="26886" y="15778"/>
                  </a:cubicBezTo>
                  <a:cubicBezTo>
                    <a:pt x="27120" y="16379"/>
                    <a:pt x="22783" y="36893"/>
                    <a:pt x="20682" y="39328"/>
                  </a:cubicBezTo>
                  <a:cubicBezTo>
                    <a:pt x="18347" y="42030"/>
                    <a:pt x="301" y="51070"/>
                    <a:pt x="0" y="51237"/>
                  </a:cubicBezTo>
                  <a:lnTo>
                    <a:pt x="7339" y="64780"/>
                  </a:lnTo>
                  <a:cubicBezTo>
                    <a:pt x="7506" y="64713"/>
                    <a:pt x="30389" y="53438"/>
                    <a:pt x="34158" y="46333"/>
                  </a:cubicBezTo>
                  <a:cubicBezTo>
                    <a:pt x="40930" y="33658"/>
                    <a:pt x="43265" y="17479"/>
                    <a:pt x="44132" y="13677"/>
                  </a:cubicBezTo>
                  <a:cubicBezTo>
                    <a:pt x="45866" y="9273"/>
                    <a:pt x="47067" y="4670"/>
                    <a:pt x="47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5092579" y="2322652"/>
              <a:ext cx="785435" cy="1254816"/>
            </a:xfrm>
            <a:custGeom>
              <a:avLst/>
              <a:gdLst/>
              <a:ahLst/>
              <a:cxnLst/>
              <a:rect l="l" t="t" r="r" b="b"/>
              <a:pathLst>
                <a:path w="34700" h="55437" extrusionOk="0">
                  <a:moveTo>
                    <a:pt x="34656" y="0"/>
                  </a:moveTo>
                  <a:cubicBezTo>
                    <a:pt x="34648" y="0"/>
                    <a:pt x="34643" y="4"/>
                    <a:pt x="34643" y="14"/>
                  </a:cubicBezTo>
                  <a:cubicBezTo>
                    <a:pt x="33742" y="4684"/>
                    <a:pt x="32708" y="9321"/>
                    <a:pt x="31640" y="13924"/>
                  </a:cubicBezTo>
                  <a:cubicBezTo>
                    <a:pt x="30606" y="18561"/>
                    <a:pt x="29506" y="23097"/>
                    <a:pt x="28371" y="27667"/>
                  </a:cubicBezTo>
                  <a:cubicBezTo>
                    <a:pt x="27771" y="29969"/>
                    <a:pt x="27171" y="32271"/>
                    <a:pt x="26570" y="34539"/>
                  </a:cubicBezTo>
                  <a:cubicBezTo>
                    <a:pt x="26003" y="36640"/>
                    <a:pt x="25436" y="38775"/>
                    <a:pt x="24035" y="40443"/>
                  </a:cubicBezTo>
                  <a:cubicBezTo>
                    <a:pt x="22601" y="42144"/>
                    <a:pt x="20799" y="43278"/>
                    <a:pt x="19065" y="44479"/>
                  </a:cubicBezTo>
                  <a:cubicBezTo>
                    <a:pt x="17230" y="45747"/>
                    <a:pt x="15362" y="46948"/>
                    <a:pt x="13427" y="48082"/>
                  </a:cubicBezTo>
                  <a:cubicBezTo>
                    <a:pt x="9558" y="50384"/>
                    <a:pt x="5555" y="52485"/>
                    <a:pt x="1552" y="54520"/>
                  </a:cubicBezTo>
                  <a:lnTo>
                    <a:pt x="85" y="55287"/>
                  </a:lnTo>
                  <a:cubicBezTo>
                    <a:pt x="1" y="55315"/>
                    <a:pt x="57" y="55436"/>
                    <a:pt x="136" y="55436"/>
                  </a:cubicBezTo>
                  <a:cubicBezTo>
                    <a:pt x="152" y="55436"/>
                    <a:pt x="168" y="55431"/>
                    <a:pt x="185" y="55420"/>
                  </a:cubicBezTo>
                  <a:cubicBezTo>
                    <a:pt x="4254" y="53419"/>
                    <a:pt x="8290" y="51351"/>
                    <a:pt x="12227" y="49083"/>
                  </a:cubicBezTo>
                  <a:cubicBezTo>
                    <a:pt x="14195" y="47948"/>
                    <a:pt x="16129" y="46781"/>
                    <a:pt x="18031" y="45513"/>
                  </a:cubicBezTo>
                  <a:cubicBezTo>
                    <a:pt x="18965" y="44913"/>
                    <a:pt x="19865" y="44279"/>
                    <a:pt x="20766" y="43645"/>
                  </a:cubicBezTo>
                  <a:cubicBezTo>
                    <a:pt x="21633" y="43045"/>
                    <a:pt x="22467" y="42411"/>
                    <a:pt x="23234" y="41711"/>
                  </a:cubicBezTo>
                  <a:cubicBezTo>
                    <a:pt x="24002" y="41044"/>
                    <a:pt x="24669" y="40243"/>
                    <a:pt x="25202" y="39342"/>
                  </a:cubicBezTo>
                  <a:cubicBezTo>
                    <a:pt x="25703" y="38442"/>
                    <a:pt x="26103" y="37474"/>
                    <a:pt x="26370" y="36474"/>
                  </a:cubicBezTo>
                  <a:cubicBezTo>
                    <a:pt x="27070" y="34239"/>
                    <a:pt x="27604" y="32004"/>
                    <a:pt x="28205" y="29735"/>
                  </a:cubicBezTo>
                  <a:cubicBezTo>
                    <a:pt x="29405" y="25132"/>
                    <a:pt x="30506" y="20462"/>
                    <a:pt x="31540" y="15792"/>
                  </a:cubicBezTo>
                  <a:cubicBezTo>
                    <a:pt x="32574" y="11155"/>
                    <a:pt x="33542" y="6452"/>
                    <a:pt x="34376" y="1749"/>
                  </a:cubicBezTo>
                  <a:cubicBezTo>
                    <a:pt x="34476" y="1182"/>
                    <a:pt x="34576" y="615"/>
                    <a:pt x="34676" y="47"/>
                  </a:cubicBezTo>
                  <a:cubicBezTo>
                    <a:pt x="34699" y="24"/>
                    <a:pt x="34673" y="0"/>
                    <a:pt x="34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5688694" y="2270116"/>
              <a:ext cx="382826" cy="876608"/>
            </a:xfrm>
            <a:custGeom>
              <a:avLst/>
              <a:gdLst/>
              <a:ahLst/>
              <a:cxnLst/>
              <a:rect l="l" t="t" r="r" b="b"/>
              <a:pathLst>
                <a:path w="16913" h="38728" extrusionOk="0">
                  <a:moveTo>
                    <a:pt x="1" y="0"/>
                  </a:moveTo>
                  <a:lnTo>
                    <a:pt x="6839" y="38728"/>
                  </a:lnTo>
                  <a:cubicBezTo>
                    <a:pt x="7072" y="38027"/>
                    <a:pt x="7339" y="37360"/>
                    <a:pt x="7573" y="36693"/>
                  </a:cubicBezTo>
                  <a:cubicBezTo>
                    <a:pt x="7706" y="36326"/>
                    <a:pt x="7806" y="35993"/>
                    <a:pt x="7940" y="35659"/>
                  </a:cubicBezTo>
                  <a:cubicBezTo>
                    <a:pt x="8407" y="34291"/>
                    <a:pt x="8840" y="32957"/>
                    <a:pt x="9207" y="31656"/>
                  </a:cubicBezTo>
                  <a:cubicBezTo>
                    <a:pt x="9307" y="31356"/>
                    <a:pt x="9407" y="31056"/>
                    <a:pt x="9474" y="30755"/>
                  </a:cubicBezTo>
                  <a:cubicBezTo>
                    <a:pt x="9874" y="29421"/>
                    <a:pt x="10208" y="28087"/>
                    <a:pt x="10541" y="26853"/>
                  </a:cubicBezTo>
                  <a:cubicBezTo>
                    <a:pt x="10608" y="26586"/>
                    <a:pt x="10675" y="26352"/>
                    <a:pt x="10708" y="26119"/>
                  </a:cubicBezTo>
                  <a:cubicBezTo>
                    <a:pt x="10875" y="25552"/>
                    <a:pt x="11008" y="24985"/>
                    <a:pt x="11142" y="24451"/>
                  </a:cubicBezTo>
                  <a:cubicBezTo>
                    <a:pt x="11275" y="23917"/>
                    <a:pt x="11375" y="23384"/>
                    <a:pt x="11509" y="22850"/>
                  </a:cubicBezTo>
                  <a:cubicBezTo>
                    <a:pt x="11776" y="21649"/>
                    <a:pt x="12009" y="20515"/>
                    <a:pt x="12209" y="19447"/>
                  </a:cubicBezTo>
                  <a:cubicBezTo>
                    <a:pt x="12276" y="19214"/>
                    <a:pt x="12309" y="18947"/>
                    <a:pt x="12376" y="18714"/>
                  </a:cubicBezTo>
                  <a:cubicBezTo>
                    <a:pt x="12409" y="18580"/>
                    <a:pt x="12409" y="18447"/>
                    <a:pt x="12443" y="18313"/>
                  </a:cubicBezTo>
                  <a:cubicBezTo>
                    <a:pt x="12510" y="17980"/>
                    <a:pt x="12576" y="17679"/>
                    <a:pt x="12643" y="17379"/>
                  </a:cubicBezTo>
                  <a:lnTo>
                    <a:pt x="12710" y="16946"/>
                  </a:lnTo>
                  <a:cubicBezTo>
                    <a:pt x="12776" y="16712"/>
                    <a:pt x="12776" y="16545"/>
                    <a:pt x="12843" y="16278"/>
                  </a:cubicBezTo>
                  <a:cubicBezTo>
                    <a:pt x="12876" y="16045"/>
                    <a:pt x="12943" y="15811"/>
                    <a:pt x="12977" y="15645"/>
                  </a:cubicBezTo>
                  <a:cubicBezTo>
                    <a:pt x="13010" y="15478"/>
                    <a:pt x="13043" y="15311"/>
                    <a:pt x="13043" y="15178"/>
                  </a:cubicBezTo>
                  <a:cubicBezTo>
                    <a:pt x="13177" y="14544"/>
                    <a:pt x="13277" y="14044"/>
                    <a:pt x="13377" y="13677"/>
                  </a:cubicBezTo>
                  <a:cubicBezTo>
                    <a:pt x="15111" y="9273"/>
                    <a:pt x="16312" y="4670"/>
                    <a:pt x="16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4643727" y="3374727"/>
              <a:ext cx="615378" cy="760151"/>
            </a:xfrm>
            <a:custGeom>
              <a:avLst/>
              <a:gdLst/>
              <a:ahLst/>
              <a:cxnLst/>
              <a:rect l="l" t="t" r="r" b="b"/>
              <a:pathLst>
                <a:path w="27187" h="33583" extrusionOk="0">
                  <a:moveTo>
                    <a:pt x="20081" y="1"/>
                  </a:moveTo>
                  <a:cubicBezTo>
                    <a:pt x="20081" y="1"/>
                    <a:pt x="14377" y="2869"/>
                    <a:pt x="9073" y="5705"/>
                  </a:cubicBezTo>
                  <a:cubicBezTo>
                    <a:pt x="8240" y="6138"/>
                    <a:pt x="7439" y="6572"/>
                    <a:pt x="6672" y="7006"/>
                  </a:cubicBezTo>
                  <a:lnTo>
                    <a:pt x="5237" y="7773"/>
                  </a:lnTo>
                  <a:cubicBezTo>
                    <a:pt x="2335" y="9407"/>
                    <a:pt x="134" y="10742"/>
                    <a:pt x="100" y="11075"/>
                  </a:cubicBezTo>
                  <a:cubicBezTo>
                    <a:pt x="0" y="12109"/>
                    <a:pt x="10541" y="32824"/>
                    <a:pt x="11142" y="33458"/>
                  </a:cubicBezTo>
                  <a:cubicBezTo>
                    <a:pt x="11232" y="33544"/>
                    <a:pt x="11346" y="33583"/>
                    <a:pt x="11474" y="33583"/>
                  </a:cubicBezTo>
                  <a:cubicBezTo>
                    <a:pt x="12241" y="33583"/>
                    <a:pt x="13543" y="32195"/>
                    <a:pt x="13743" y="31223"/>
                  </a:cubicBezTo>
                  <a:cubicBezTo>
                    <a:pt x="13877" y="30523"/>
                    <a:pt x="13743" y="26653"/>
                    <a:pt x="13643" y="23718"/>
                  </a:cubicBezTo>
                  <a:cubicBezTo>
                    <a:pt x="13577" y="21850"/>
                    <a:pt x="13477" y="20349"/>
                    <a:pt x="13477" y="20349"/>
                  </a:cubicBezTo>
                  <a:lnTo>
                    <a:pt x="15945" y="19181"/>
                  </a:lnTo>
                  <a:lnTo>
                    <a:pt x="27186" y="13844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631640" y="3398901"/>
              <a:ext cx="569316" cy="749422"/>
            </a:xfrm>
            <a:custGeom>
              <a:avLst/>
              <a:gdLst/>
              <a:ahLst/>
              <a:cxnLst/>
              <a:rect l="l" t="t" r="r" b="b"/>
              <a:pathLst>
                <a:path w="25152" h="33109" extrusionOk="0">
                  <a:moveTo>
                    <a:pt x="17413" y="0"/>
                  </a:moveTo>
                  <a:cubicBezTo>
                    <a:pt x="17413" y="0"/>
                    <a:pt x="868" y="8573"/>
                    <a:pt x="434" y="9907"/>
                  </a:cubicBezTo>
                  <a:cubicBezTo>
                    <a:pt x="1" y="11208"/>
                    <a:pt x="11475" y="32857"/>
                    <a:pt x="11976" y="33091"/>
                  </a:cubicBezTo>
                  <a:cubicBezTo>
                    <a:pt x="12004" y="33103"/>
                    <a:pt x="12038" y="33109"/>
                    <a:pt x="12077" y="33109"/>
                  </a:cubicBezTo>
                  <a:cubicBezTo>
                    <a:pt x="12670" y="33109"/>
                    <a:pt x="14379" y="31687"/>
                    <a:pt x="14911" y="29588"/>
                  </a:cubicBezTo>
                  <a:cubicBezTo>
                    <a:pt x="15312" y="27954"/>
                    <a:pt x="14778" y="19914"/>
                    <a:pt x="14778" y="19914"/>
                  </a:cubicBezTo>
                  <a:lnTo>
                    <a:pt x="25152" y="15078"/>
                  </a:lnTo>
                  <a:cubicBezTo>
                    <a:pt x="24852" y="14711"/>
                    <a:pt x="17413" y="0"/>
                    <a:pt x="17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942713" y="3765633"/>
              <a:ext cx="46832" cy="99254"/>
            </a:xfrm>
            <a:custGeom>
              <a:avLst/>
              <a:gdLst/>
              <a:ahLst/>
              <a:cxnLst/>
              <a:rect l="l" t="t" r="r" b="b"/>
              <a:pathLst>
                <a:path w="2069" h="4385" extrusionOk="0">
                  <a:moveTo>
                    <a:pt x="67" y="1"/>
                  </a:moveTo>
                  <a:cubicBezTo>
                    <a:pt x="23" y="1"/>
                    <a:pt x="1" y="55"/>
                    <a:pt x="1" y="110"/>
                  </a:cubicBezTo>
                  <a:cubicBezTo>
                    <a:pt x="768" y="1444"/>
                    <a:pt x="1402" y="2845"/>
                    <a:pt x="1869" y="4313"/>
                  </a:cubicBezTo>
                  <a:cubicBezTo>
                    <a:pt x="1884" y="4359"/>
                    <a:pt x="1928" y="4384"/>
                    <a:pt x="1971" y="4384"/>
                  </a:cubicBezTo>
                  <a:cubicBezTo>
                    <a:pt x="2021" y="4384"/>
                    <a:pt x="2069" y="4351"/>
                    <a:pt x="2069" y="4279"/>
                  </a:cubicBezTo>
                  <a:cubicBezTo>
                    <a:pt x="2002" y="2712"/>
                    <a:pt x="1402" y="944"/>
                    <a:pt x="101" y="10"/>
                  </a:cubicBezTo>
                  <a:cubicBezTo>
                    <a:pt x="89" y="4"/>
                    <a:pt x="7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967770" y="3752799"/>
              <a:ext cx="47466" cy="99005"/>
            </a:xfrm>
            <a:custGeom>
              <a:avLst/>
              <a:gdLst/>
              <a:ahLst/>
              <a:cxnLst/>
              <a:rect l="l" t="t" r="r" b="b"/>
              <a:pathLst>
                <a:path w="2097" h="4374" extrusionOk="0">
                  <a:moveTo>
                    <a:pt x="73" y="1"/>
                  </a:moveTo>
                  <a:cubicBezTo>
                    <a:pt x="39" y="1"/>
                    <a:pt x="1" y="49"/>
                    <a:pt x="28" y="76"/>
                  </a:cubicBezTo>
                  <a:cubicBezTo>
                    <a:pt x="795" y="1411"/>
                    <a:pt x="1429" y="2845"/>
                    <a:pt x="1896" y="4313"/>
                  </a:cubicBezTo>
                  <a:cubicBezTo>
                    <a:pt x="1910" y="4355"/>
                    <a:pt x="1941" y="4373"/>
                    <a:pt x="1976" y="4373"/>
                  </a:cubicBezTo>
                  <a:cubicBezTo>
                    <a:pt x="2023" y="4373"/>
                    <a:pt x="2077" y="4338"/>
                    <a:pt x="2096" y="4279"/>
                  </a:cubicBezTo>
                  <a:cubicBezTo>
                    <a:pt x="2029" y="2712"/>
                    <a:pt x="1429" y="944"/>
                    <a:pt x="95" y="10"/>
                  </a:cubicBezTo>
                  <a:cubicBezTo>
                    <a:pt x="88" y="3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993460" y="3739965"/>
              <a:ext cx="46673" cy="98485"/>
            </a:xfrm>
            <a:custGeom>
              <a:avLst/>
              <a:gdLst/>
              <a:ahLst/>
              <a:cxnLst/>
              <a:rect l="l" t="t" r="r" b="b"/>
              <a:pathLst>
                <a:path w="2062" h="4351" extrusionOk="0">
                  <a:moveTo>
                    <a:pt x="72" y="1"/>
                  </a:moveTo>
                  <a:cubicBezTo>
                    <a:pt x="39" y="1"/>
                    <a:pt x="0" y="49"/>
                    <a:pt x="27" y="76"/>
                  </a:cubicBezTo>
                  <a:cubicBezTo>
                    <a:pt x="794" y="1411"/>
                    <a:pt x="1428" y="2812"/>
                    <a:pt x="1895" y="4279"/>
                  </a:cubicBezTo>
                  <a:cubicBezTo>
                    <a:pt x="1910" y="4326"/>
                    <a:pt x="1948" y="4351"/>
                    <a:pt x="1983" y="4351"/>
                  </a:cubicBezTo>
                  <a:cubicBezTo>
                    <a:pt x="2023" y="4351"/>
                    <a:pt x="2062" y="4317"/>
                    <a:pt x="2062" y="4246"/>
                  </a:cubicBezTo>
                  <a:cubicBezTo>
                    <a:pt x="2028" y="2712"/>
                    <a:pt x="1428" y="910"/>
                    <a:pt x="94" y="10"/>
                  </a:cubicBezTo>
                  <a:cubicBezTo>
                    <a:pt x="87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5019106" y="3726384"/>
              <a:ext cx="46696" cy="98983"/>
            </a:xfrm>
            <a:custGeom>
              <a:avLst/>
              <a:gdLst/>
              <a:ahLst/>
              <a:cxnLst/>
              <a:rect l="l" t="t" r="r" b="b"/>
              <a:pathLst>
                <a:path w="2063" h="4373" extrusionOk="0">
                  <a:moveTo>
                    <a:pt x="74" y="0"/>
                  </a:moveTo>
                  <a:cubicBezTo>
                    <a:pt x="40" y="0"/>
                    <a:pt x="1" y="55"/>
                    <a:pt x="28" y="109"/>
                  </a:cubicBezTo>
                  <a:cubicBezTo>
                    <a:pt x="795" y="1444"/>
                    <a:pt x="1429" y="2845"/>
                    <a:pt x="1896" y="4312"/>
                  </a:cubicBezTo>
                  <a:cubicBezTo>
                    <a:pt x="1910" y="4354"/>
                    <a:pt x="1942" y="4373"/>
                    <a:pt x="1974" y="4373"/>
                  </a:cubicBezTo>
                  <a:cubicBezTo>
                    <a:pt x="2018" y="4373"/>
                    <a:pt x="2063" y="4337"/>
                    <a:pt x="2063" y="4279"/>
                  </a:cubicBezTo>
                  <a:cubicBezTo>
                    <a:pt x="2030" y="2711"/>
                    <a:pt x="1429" y="943"/>
                    <a:pt x="95" y="9"/>
                  </a:cubicBezTo>
                  <a:cubicBezTo>
                    <a:pt x="89" y="3"/>
                    <a:pt x="82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5044796" y="3713550"/>
              <a:ext cx="46696" cy="98983"/>
            </a:xfrm>
            <a:custGeom>
              <a:avLst/>
              <a:gdLst/>
              <a:ahLst/>
              <a:cxnLst/>
              <a:rect l="l" t="t" r="r" b="b"/>
              <a:pathLst>
                <a:path w="2063" h="4373" extrusionOk="0">
                  <a:moveTo>
                    <a:pt x="72" y="0"/>
                  </a:moveTo>
                  <a:cubicBezTo>
                    <a:pt x="39" y="0"/>
                    <a:pt x="0" y="49"/>
                    <a:pt x="27" y="76"/>
                  </a:cubicBezTo>
                  <a:cubicBezTo>
                    <a:pt x="795" y="1410"/>
                    <a:pt x="1428" y="2844"/>
                    <a:pt x="1862" y="4312"/>
                  </a:cubicBezTo>
                  <a:cubicBezTo>
                    <a:pt x="1890" y="4354"/>
                    <a:pt x="1930" y="4373"/>
                    <a:pt x="1966" y="4373"/>
                  </a:cubicBezTo>
                  <a:cubicBezTo>
                    <a:pt x="2017" y="4373"/>
                    <a:pt x="2062" y="4337"/>
                    <a:pt x="2062" y="4279"/>
                  </a:cubicBezTo>
                  <a:cubicBezTo>
                    <a:pt x="2029" y="2711"/>
                    <a:pt x="1428" y="943"/>
                    <a:pt x="94" y="9"/>
                  </a:cubicBezTo>
                  <a:cubicBezTo>
                    <a:pt x="88" y="3"/>
                    <a:pt x="80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5653972" y="2269346"/>
              <a:ext cx="581403" cy="1750206"/>
            </a:xfrm>
            <a:custGeom>
              <a:avLst/>
              <a:gdLst/>
              <a:ahLst/>
              <a:cxnLst/>
              <a:rect l="l" t="t" r="r" b="b"/>
              <a:pathLst>
                <a:path w="25686" h="77323" extrusionOk="0">
                  <a:moveTo>
                    <a:pt x="0" y="1"/>
                  </a:moveTo>
                  <a:cubicBezTo>
                    <a:pt x="0" y="1"/>
                    <a:pt x="167" y="8707"/>
                    <a:pt x="4103" y="15012"/>
                  </a:cubicBezTo>
                  <a:cubicBezTo>
                    <a:pt x="5271" y="15445"/>
                    <a:pt x="6371" y="15946"/>
                    <a:pt x="7472" y="16513"/>
                  </a:cubicBezTo>
                  <a:cubicBezTo>
                    <a:pt x="7472" y="16513"/>
                    <a:pt x="9040" y="31457"/>
                    <a:pt x="9774" y="38995"/>
                  </a:cubicBezTo>
                  <a:cubicBezTo>
                    <a:pt x="9941" y="40863"/>
                    <a:pt x="10074" y="42264"/>
                    <a:pt x="10141" y="42865"/>
                  </a:cubicBezTo>
                  <a:cubicBezTo>
                    <a:pt x="10141" y="43132"/>
                    <a:pt x="10141" y="47034"/>
                    <a:pt x="10174" y="52138"/>
                  </a:cubicBezTo>
                  <a:lnTo>
                    <a:pt x="10174" y="66648"/>
                  </a:lnTo>
                  <a:lnTo>
                    <a:pt x="10174" y="69984"/>
                  </a:lnTo>
                  <a:lnTo>
                    <a:pt x="10174" y="77323"/>
                  </a:lnTo>
                  <a:lnTo>
                    <a:pt x="25352" y="77323"/>
                  </a:lnTo>
                  <a:lnTo>
                    <a:pt x="25352" y="76923"/>
                  </a:lnTo>
                  <a:lnTo>
                    <a:pt x="25352" y="76389"/>
                  </a:lnTo>
                  <a:lnTo>
                    <a:pt x="25352" y="75655"/>
                  </a:lnTo>
                  <a:lnTo>
                    <a:pt x="25352" y="75121"/>
                  </a:lnTo>
                  <a:cubicBezTo>
                    <a:pt x="25352" y="73854"/>
                    <a:pt x="25385" y="72052"/>
                    <a:pt x="25418" y="70018"/>
                  </a:cubicBezTo>
                  <a:cubicBezTo>
                    <a:pt x="25418" y="68950"/>
                    <a:pt x="25452" y="67816"/>
                    <a:pt x="25485" y="66615"/>
                  </a:cubicBezTo>
                  <a:cubicBezTo>
                    <a:pt x="25585" y="57442"/>
                    <a:pt x="25685" y="45066"/>
                    <a:pt x="25418" y="41430"/>
                  </a:cubicBezTo>
                  <a:cubicBezTo>
                    <a:pt x="25385" y="41030"/>
                    <a:pt x="25352" y="40596"/>
                    <a:pt x="25318" y="40129"/>
                  </a:cubicBezTo>
                  <a:cubicBezTo>
                    <a:pt x="24651" y="29822"/>
                    <a:pt x="24251" y="14845"/>
                    <a:pt x="1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6009115" y="2310814"/>
              <a:ext cx="139432" cy="1657968"/>
            </a:xfrm>
            <a:custGeom>
              <a:avLst/>
              <a:gdLst/>
              <a:ahLst/>
              <a:cxnLst/>
              <a:rect l="l" t="t" r="r" b="b"/>
              <a:pathLst>
                <a:path w="6160" h="73248" extrusionOk="0">
                  <a:moveTo>
                    <a:pt x="65" y="0"/>
                  </a:moveTo>
                  <a:cubicBezTo>
                    <a:pt x="31" y="0"/>
                    <a:pt x="1" y="29"/>
                    <a:pt x="21" y="70"/>
                  </a:cubicBezTo>
                  <a:cubicBezTo>
                    <a:pt x="1222" y="4673"/>
                    <a:pt x="2290" y="9310"/>
                    <a:pt x="3090" y="14013"/>
                  </a:cubicBezTo>
                  <a:cubicBezTo>
                    <a:pt x="3891" y="18717"/>
                    <a:pt x="4425" y="23520"/>
                    <a:pt x="4825" y="28290"/>
                  </a:cubicBezTo>
                  <a:cubicBezTo>
                    <a:pt x="5225" y="33060"/>
                    <a:pt x="5459" y="37864"/>
                    <a:pt x="5592" y="42667"/>
                  </a:cubicBezTo>
                  <a:cubicBezTo>
                    <a:pt x="5692" y="47437"/>
                    <a:pt x="5692" y="52241"/>
                    <a:pt x="5659" y="57044"/>
                  </a:cubicBezTo>
                  <a:cubicBezTo>
                    <a:pt x="5625" y="61814"/>
                    <a:pt x="5425" y="66618"/>
                    <a:pt x="5425" y="71421"/>
                  </a:cubicBezTo>
                  <a:lnTo>
                    <a:pt x="5425" y="73222"/>
                  </a:lnTo>
                  <a:cubicBezTo>
                    <a:pt x="5425" y="73239"/>
                    <a:pt x="5442" y="73248"/>
                    <a:pt x="5459" y="73248"/>
                  </a:cubicBezTo>
                  <a:cubicBezTo>
                    <a:pt x="5475" y="73248"/>
                    <a:pt x="5492" y="73239"/>
                    <a:pt x="5492" y="73222"/>
                  </a:cubicBezTo>
                  <a:cubicBezTo>
                    <a:pt x="5559" y="70821"/>
                    <a:pt x="5692" y="68419"/>
                    <a:pt x="5792" y="65984"/>
                  </a:cubicBezTo>
                  <a:cubicBezTo>
                    <a:pt x="5859" y="63582"/>
                    <a:pt x="5926" y="61181"/>
                    <a:pt x="5992" y="58779"/>
                  </a:cubicBezTo>
                  <a:cubicBezTo>
                    <a:pt x="6092" y="53942"/>
                    <a:pt x="6159" y="49139"/>
                    <a:pt x="6059" y="44302"/>
                  </a:cubicBezTo>
                  <a:cubicBezTo>
                    <a:pt x="5992" y="39498"/>
                    <a:pt x="5792" y="34728"/>
                    <a:pt x="5425" y="29925"/>
                  </a:cubicBezTo>
                  <a:cubicBezTo>
                    <a:pt x="5058" y="25121"/>
                    <a:pt x="4458" y="20451"/>
                    <a:pt x="3691" y="15781"/>
                  </a:cubicBezTo>
                  <a:cubicBezTo>
                    <a:pt x="2957" y="11045"/>
                    <a:pt x="1956" y="6375"/>
                    <a:pt x="655" y="1771"/>
                  </a:cubicBezTo>
                  <a:cubicBezTo>
                    <a:pt x="455" y="1204"/>
                    <a:pt x="288" y="604"/>
                    <a:pt x="121" y="37"/>
                  </a:cubicBezTo>
                  <a:cubicBezTo>
                    <a:pt x="109" y="11"/>
                    <a:pt x="8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5745327" y="2609867"/>
              <a:ext cx="136580" cy="62857"/>
            </a:xfrm>
            <a:custGeom>
              <a:avLst/>
              <a:gdLst/>
              <a:ahLst/>
              <a:cxnLst/>
              <a:rect l="l" t="t" r="r" b="b"/>
              <a:pathLst>
                <a:path w="6034" h="2777" extrusionOk="0">
                  <a:moveTo>
                    <a:pt x="67" y="1"/>
                  </a:moveTo>
                  <a:cubicBezTo>
                    <a:pt x="34" y="1"/>
                    <a:pt x="0" y="34"/>
                    <a:pt x="34" y="68"/>
                  </a:cubicBezTo>
                  <a:cubicBezTo>
                    <a:pt x="1001" y="568"/>
                    <a:pt x="1968" y="1102"/>
                    <a:pt x="2969" y="1569"/>
                  </a:cubicBezTo>
                  <a:cubicBezTo>
                    <a:pt x="3937" y="2036"/>
                    <a:pt x="4937" y="2436"/>
                    <a:pt x="5938" y="2770"/>
                  </a:cubicBezTo>
                  <a:cubicBezTo>
                    <a:pt x="5947" y="2774"/>
                    <a:pt x="5956" y="2776"/>
                    <a:pt x="5964" y="2776"/>
                  </a:cubicBezTo>
                  <a:cubicBezTo>
                    <a:pt x="6013" y="2776"/>
                    <a:pt x="6033" y="2698"/>
                    <a:pt x="6005" y="2669"/>
                  </a:cubicBezTo>
                  <a:cubicBezTo>
                    <a:pt x="5037" y="2136"/>
                    <a:pt x="4070" y="1669"/>
                    <a:pt x="3069" y="1235"/>
                  </a:cubicBezTo>
                  <a:cubicBezTo>
                    <a:pt x="2069" y="835"/>
                    <a:pt x="1068" y="4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5882744" y="3777924"/>
              <a:ext cx="601027" cy="528935"/>
            </a:xfrm>
            <a:custGeom>
              <a:avLst/>
              <a:gdLst/>
              <a:ahLst/>
              <a:cxnLst/>
              <a:rect l="l" t="t" r="r" b="b"/>
              <a:pathLst>
                <a:path w="26553" h="23368" extrusionOk="0">
                  <a:moveTo>
                    <a:pt x="34" y="0"/>
                  </a:moveTo>
                  <a:cubicBezTo>
                    <a:pt x="34" y="0"/>
                    <a:pt x="0" y="6405"/>
                    <a:pt x="100" y="12443"/>
                  </a:cubicBezTo>
                  <a:cubicBezTo>
                    <a:pt x="100" y="13343"/>
                    <a:pt x="134" y="14277"/>
                    <a:pt x="134" y="15145"/>
                  </a:cubicBezTo>
                  <a:cubicBezTo>
                    <a:pt x="134" y="15712"/>
                    <a:pt x="167" y="16245"/>
                    <a:pt x="201" y="16779"/>
                  </a:cubicBezTo>
                  <a:cubicBezTo>
                    <a:pt x="301" y="20115"/>
                    <a:pt x="501" y="22683"/>
                    <a:pt x="768" y="22850"/>
                  </a:cubicBezTo>
                  <a:cubicBezTo>
                    <a:pt x="1338" y="23209"/>
                    <a:pt x="10880" y="23368"/>
                    <a:pt x="18000" y="23368"/>
                  </a:cubicBezTo>
                  <a:cubicBezTo>
                    <a:pt x="22118" y="23368"/>
                    <a:pt x="25425" y="23315"/>
                    <a:pt x="25719" y="23217"/>
                  </a:cubicBezTo>
                  <a:cubicBezTo>
                    <a:pt x="26553" y="22950"/>
                    <a:pt x="25819" y="20615"/>
                    <a:pt x="24918" y="19881"/>
                  </a:cubicBezTo>
                  <a:cubicBezTo>
                    <a:pt x="24384" y="19448"/>
                    <a:pt x="20882" y="17780"/>
                    <a:pt x="18213" y="16579"/>
                  </a:cubicBezTo>
                  <a:cubicBezTo>
                    <a:pt x="16512" y="15778"/>
                    <a:pt x="15145" y="15178"/>
                    <a:pt x="15145" y="15178"/>
                  </a:cubicBezTo>
                  <a:lnTo>
                    <a:pt x="15211" y="12443"/>
                  </a:lnTo>
                  <a:lnTo>
                    <a:pt x="15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5872174" y="3854181"/>
              <a:ext cx="619158" cy="458427"/>
            </a:xfrm>
            <a:custGeom>
              <a:avLst/>
              <a:gdLst/>
              <a:ahLst/>
              <a:cxnLst/>
              <a:rect l="l" t="t" r="r" b="b"/>
              <a:pathLst>
                <a:path w="27354" h="20253" extrusionOk="0">
                  <a:moveTo>
                    <a:pt x="0" y="1"/>
                  </a:moveTo>
                  <a:cubicBezTo>
                    <a:pt x="0" y="1"/>
                    <a:pt x="67" y="18647"/>
                    <a:pt x="1068" y="19615"/>
                  </a:cubicBezTo>
                  <a:cubicBezTo>
                    <a:pt x="1545" y="20092"/>
                    <a:pt x="7753" y="20253"/>
                    <a:pt x="13970" y="20253"/>
                  </a:cubicBezTo>
                  <a:cubicBezTo>
                    <a:pt x="20347" y="20253"/>
                    <a:pt x="26733" y="20084"/>
                    <a:pt x="26953" y="19915"/>
                  </a:cubicBezTo>
                  <a:cubicBezTo>
                    <a:pt x="27353" y="19615"/>
                    <a:pt x="26920" y="17246"/>
                    <a:pt x="25185" y="15712"/>
                  </a:cubicBezTo>
                  <a:cubicBezTo>
                    <a:pt x="23917" y="14611"/>
                    <a:pt x="16512" y="11409"/>
                    <a:pt x="16512" y="11409"/>
                  </a:cubicBezTo>
                  <a:lnTo>
                    <a:pt x="16946" y="1"/>
                  </a:lnTo>
                  <a:lnTo>
                    <a:pt x="16946" y="1"/>
                  </a:lnTo>
                  <a:cubicBezTo>
                    <a:pt x="16790" y="23"/>
                    <a:pt x="14855" y="30"/>
                    <a:pt x="12345" y="30"/>
                  </a:cubicBezTo>
                  <a:cubicBezTo>
                    <a:pt x="7324" y="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6160589" y="4083338"/>
              <a:ext cx="109848" cy="18832"/>
            </a:xfrm>
            <a:custGeom>
              <a:avLst/>
              <a:gdLst/>
              <a:ahLst/>
              <a:cxnLst/>
              <a:rect l="l" t="t" r="r" b="b"/>
              <a:pathLst>
                <a:path w="4853" h="832" extrusionOk="0">
                  <a:moveTo>
                    <a:pt x="2042" y="1"/>
                  </a:moveTo>
                  <a:cubicBezTo>
                    <a:pt x="1347" y="1"/>
                    <a:pt x="665" y="138"/>
                    <a:pt x="68" y="451"/>
                  </a:cubicBezTo>
                  <a:cubicBezTo>
                    <a:pt x="1" y="484"/>
                    <a:pt x="68" y="551"/>
                    <a:pt x="101" y="551"/>
                  </a:cubicBezTo>
                  <a:cubicBezTo>
                    <a:pt x="414" y="537"/>
                    <a:pt x="727" y="531"/>
                    <a:pt x="1040" y="531"/>
                  </a:cubicBezTo>
                  <a:cubicBezTo>
                    <a:pt x="2260" y="531"/>
                    <a:pt x="3476" y="632"/>
                    <a:pt x="4671" y="818"/>
                  </a:cubicBezTo>
                  <a:cubicBezTo>
                    <a:pt x="4690" y="827"/>
                    <a:pt x="4707" y="831"/>
                    <a:pt x="4723" y="831"/>
                  </a:cubicBezTo>
                  <a:cubicBezTo>
                    <a:pt x="4819" y="831"/>
                    <a:pt x="4852" y="680"/>
                    <a:pt x="4738" y="651"/>
                  </a:cubicBezTo>
                  <a:cubicBezTo>
                    <a:pt x="3934" y="249"/>
                    <a:pt x="2976" y="1"/>
                    <a:pt x="20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6160589" y="4054343"/>
              <a:ext cx="109848" cy="19127"/>
            </a:xfrm>
            <a:custGeom>
              <a:avLst/>
              <a:gdLst/>
              <a:ahLst/>
              <a:cxnLst/>
              <a:rect l="l" t="t" r="r" b="b"/>
              <a:pathLst>
                <a:path w="4853" h="845" extrusionOk="0">
                  <a:moveTo>
                    <a:pt x="2025" y="0"/>
                  </a:moveTo>
                  <a:cubicBezTo>
                    <a:pt x="1336" y="0"/>
                    <a:pt x="660" y="140"/>
                    <a:pt x="68" y="464"/>
                  </a:cubicBezTo>
                  <a:cubicBezTo>
                    <a:pt x="1" y="498"/>
                    <a:pt x="68" y="564"/>
                    <a:pt x="101" y="564"/>
                  </a:cubicBezTo>
                  <a:cubicBezTo>
                    <a:pt x="414" y="551"/>
                    <a:pt x="727" y="544"/>
                    <a:pt x="1040" y="544"/>
                  </a:cubicBezTo>
                  <a:cubicBezTo>
                    <a:pt x="2260" y="544"/>
                    <a:pt x="3476" y="645"/>
                    <a:pt x="4671" y="831"/>
                  </a:cubicBezTo>
                  <a:cubicBezTo>
                    <a:pt x="4690" y="841"/>
                    <a:pt x="4707" y="845"/>
                    <a:pt x="4723" y="845"/>
                  </a:cubicBezTo>
                  <a:cubicBezTo>
                    <a:pt x="4819" y="845"/>
                    <a:pt x="4852" y="693"/>
                    <a:pt x="4738" y="664"/>
                  </a:cubicBezTo>
                  <a:cubicBezTo>
                    <a:pt x="3929" y="260"/>
                    <a:pt x="2965" y="0"/>
                    <a:pt x="20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6160589" y="4025641"/>
              <a:ext cx="109983" cy="18923"/>
            </a:xfrm>
            <a:custGeom>
              <a:avLst/>
              <a:gdLst/>
              <a:ahLst/>
              <a:cxnLst/>
              <a:rect l="l" t="t" r="r" b="b"/>
              <a:pathLst>
                <a:path w="4859" h="836" extrusionOk="0">
                  <a:moveTo>
                    <a:pt x="2025" y="1"/>
                  </a:moveTo>
                  <a:cubicBezTo>
                    <a:pt x="1336" y="1"/>
                    <a:pt x="660" y="140"/>
                    <a:pt x="68" y="465"/>
                  </a:cubicBezTo>
                  <a:cubicBezTo>
                    <a:pt x="1" y="498"/>
                    <a:pt x="68" y="565"/>
                    <a:pt x="101" y="565"/>
                  </a:cubicBezTo>
                  <a:cubicBezTo>
                    <a:pt x="463" y="549"/>
                    <a:pt x="825" y="541"/>
                    <a:pt x="1187" y="541"/>
                  </a:cubicBezTo>
                  <a:cubicBezTo>
                    <a:pt x="2358" y="541"/>
                    <a:pt x="3524" y="628"/>
                    <a:pt x="4671" y="832"/>
                  </a:cubicBezTo>
                  <a:cubicBezTo>
                    <a:pt x="4683" y="835"/>
                    <a:pt x="4694" y="836"/>
                    <a:pt x="4705" y="836"/>
                  </a:cubicBezTo>
                  <a:cubicBezTo>
                    <a:pt x="4815" y="836"/>
                    <a:pt x="4859" y="695"/>
                    <a:pt x="4738" y="665"/>
                  </a:cubicBezTo>
                  <a:cubicBezTo>
                    <a:pt x="3929" y="261"/>
                    <a:pt x="2965" y="1"/>
                    <a:pt x="20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6160589" y="3996895"/>
              <a:ext cx="110006" cy="18991"/>
            </a:xfrm>
            <a:custGeom>
              <a:avLst/>
              <a:gdLst/>
              <a:ahLst/>
              <a:cxnLst/>
              <a:rect l="l" t="t" r="r" b="b"/>
              <a:pathLst>
                <a:path w="4860" h="839" extrusionOk="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500"/>
                    <a:pt x="68" y="567"/>
                    <a:pt x="101" y="567"/>
                  </a:cubicBezTo>
                  <a:cubicBezTo>
                    <a:pt x="463" y="551"/>
                    <a:pt x="825" y="543"/>
                    <a:pt x="1187" y="543"/>
                  </a:cubicBezTo>
                  <a:cubicBezTo>
                    <a:pt x="2358" y="543"/>
                    <a:pt x="3524" y="630"/>
                    <a:pt x="4671" y="834"/>
                  </a:cubicBezTo>
                  <a:cubicBezTo>
                    <a:pt x="4683" y="837"/>
                    <a:pt x="4694" y="838"/>
                    <a:pt x="4705" y="838"/>
                  </a:cubicBezTo>
                  <a:cubicBezTo>
                    <a:pt x="4815" y="838"/>
                    <a:pt x="4859" y="695"/>
                    <a:pt x="4738" y="634"/>
                  </a:cubicBezTo>
                  <a:cubicBezTo>
                    <a:pt x="3934" y="251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6160589" y="3968194"/>
              <a:ext cx="110006" cy="18991"/>
            </a:xfrm>
            <a:custGeom>
              <a:avLst/>
              <a:gdLst/>
              <a:ahLst/>
              <a:cxnLst/>
              <a:rect l="l" t="t" r="r" b="b"/>
              <a:pathLst>
                <a:path w="4860" h="839" extrusionOk="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467"/>
                    <a:pt x="68" y="568"/>
                    <a:pt x="101" y="568"/>
                  </a:cubicBezTo>
                  <a:cubicBezTo>
                    <a:pt x="493" y="542"/>
                    <a:pt x="885" y="530"/>
                    <a:pt x="1276" y="530"/>
                  </a:cubicBezTo>
                  <a:cubicBezTo>
                    <a:pt x="2417" y="530"/>
                    <a:pt x="3553" y="636"/>
                    <a:pt x="4671" y="834"/>
                  </a:cubicBezTo>
                  <a:cubicBezTo>
                    <a:pt x="4683" y="837"/>
                    <a:pt x="4694" y="839"/>
                    <a:pt x="4705" y="839"/>
                  </a:cubicBezTo>
                  <a:cubicBezTo>
                    <a:pt x="4815" y="839"/>
                    <a:pt x="4859" y="695"/>
                    <a:pt x="4738" y="634"/>
                  </a:cubicBezTo>
                  <a:cubicBezTo>
                    <a:pt x="3934" y="252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5576198" y="1751322"/>
              <a:ext cx="562525" cy="669611"/>
            </a:xfrm>
            <a:custGeom>
              <a:avLst/>
              <a:gdLst/>
              <a:ahLst/>
              <a:cxnLst/>
              <a:rect l="l" t="t" r="r" b="b"/>
              <a:pathLst>
                <a:path w="24852" h="29583" extrusionOk="0">
                  <a:moveTo>
                    <a:pt x="14145" y="0"/>
                  </a:moveTo>
                  <a:cubicBezTo>
                    <a:pt x="12796" y="0"/>
                    <a:pt x="11347" y="628"/>
                    <a:pt x="10008" y="2072"/>
                  </a:cubicBezTo>
                  <a:cubicBezTo>
                    <a:pt x="4937" y="7576"/>
                    <a:pt x="0" y="29425"/>
                    <a:pt x="0" y="29425"/>
                  </a:cubicBezTo>
                  <a:cubicBezTo>
                    <a:pt x="1692" y="29544"/>
                    <a:pt x="5345" y="29582"/>
                    <a:pt x="9343" y="29582"/>
                  </a:cubicBezTo>
                  <a:cubicBezTo>
                    <a:pt x="16539" y="29582"/>
                    <a:pt x="24851" y="29458"/>
                    <a:pt x="24851" y="29458"/>
                  </a:cubicBezTo>
                  <a:lnTo>
                    <a:pt x="23150" y="17783"/>
                  </a:lnTo>
                  <a:cubicBezTo>
                    <a:pt x="23150" y="17783"/>
                    <a:pt x="24818" y="14981"/>
                    <a:pt x="24251" y="12413"/>
                  </a:cubicBezTo>
                  <a:cubicBezTo>
                    <a:pt x="23651" y="9511"/>
                    <a:pt x="17913" y="1938"/>
                    <a:pt x="17446" y="1438"/>
                  </a:cubicBezTo>
                  <a:cubicBezTo>
                    <a:pt x="16536" y="528"/>
                    <a:pt x="15382" y="0"/>
                    <a:pt x="14145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5848769" y="1325603"/>
              <a:ext cx="772917" cy="547020"/>
            </a:xfrm>
            <a:custGeom>
              <a:avLst/>
              <a:gdLst/>
              <a:ahLst/>
              <a:cxnLst/>
              <a:rect l="l" t="t" r="r" b="b"/>
              <a:pathLst>
                <a:path w="34147" h="24167" extrusionOk="0">
                  <a:moveTo>
                    <a:pt x="26181" y="1"/>
                  </a:moveTo>
                  <a:cubicBezTo>
                    <a:pt x="25808" y="1"/>
                    <a:pt x="25556" y="112"/>
                    <a:pt x="25485" y="365"/>
                  </a:cubicBezTo>
                  <a:cubicBezTo>
                    <a:pt x="24751" y="2967"/>
                    <a:pt x="18313" y="12841"/>
                    <a:pt x="17780" y="13708"/>
                  </a:cubicBezTo>
                  <a:cubicBezTo>
                    <a:pt x="17279" y="14575"/>
                    <a:pt x="9874" y="17144"/>
                    <a:pt x="5538" y="19279"/>
                  </a:cubicBezTo>
                  <a:cubicBezTo>
                    <a:pt x="1668" y="21213"/>
                    <a:pt x="0" y="23782"/>
                    <a:pt x="2002" y="24082"/>
                  </a:cubicBezTo>
                  <a:cubicBezTo>
                    <a:pt x="2394" y="24138"/>
                    <a:pt x="3052" y="24167"/>
                    <a:pt x="3903" y="24167"/>
                  </a:cubicBezTo>
                  <a:cubicBezTo>
                    <a:pt x="9200" y="24167"/>
                    <a:pt x="21960" y="23035"/>
                    <a:pt x="24518" y="20046"/>
                  </a:cubicBezTo>
                  <a:cubicBezTo>
                    <a:pt x="28087" y="15843"/>
                    <a:pt x="32423" y="7604"/>
                    <a:pt x="33524" y="4935"/>
                  </a:cubicBezTo>
                  <a:cubicBezTo>
                    <a:pt x="34147" y="3464"/>
                    <a:pt x="28266" y="1"/>
                    <a:pt x="261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6423359" y="1021479"/>
              <a:ext cx="310326" cy="429092"/>
            </a:xfrm>
            <a:custGeom>
              <a:avLst/>
              <a:gdLst/>
              <a:ahLst/>
              <a:cxnLst/>
              <a:rect l="l" t="t" r="r" b="b"/>
              <a:pathLst>
                <a:path w="13710" h="18957" extrusionOk="0">
                  <a:moveTo>
                    <a:pt x="10435" y="0"/>
                  </a:moveTo>
                  <a:cubicBezTo>
                    <a:pt x="8722" y="0"/>
                    <a:pt x="4603" y="3341"/>
                    <a:pt x="3669" y="4361"/>
                  </a:cubicBezTo>
                  <a:cubicBezTo>
                    <a:pt x="2969" y="5128"/>
                    <a:pt x="2102" y="7230"/>
                    <a:pt x="1668" y="8464"/>
                  </a:cubicBezTo>
                  <a:cubicBezTo>
                    <a:pt x="934" y="10699"/>
                    <a:pt x="0" y="14168"/>
                    <a:pt x="0" y="14168"/>
                  </a:cubicBezTo>
                  <a:cubicBezTo>
                    <a:pt x="0" y="14168"/>
                    <a:pt x="7059" y="18957"/>
                    <a:pt x="7756" y="18957"/>
                  </a:cubicBezTo>
                  <a:cubicBezTo>
                    <a:pt x="7781" y="18957"/>
                    <a:pt x="7798" y="18951"/>
                    <a:pt x="7806" y="18938"/>
                  </a:cubicBezTo>
                  <a:cubicBezTo>
                    <a:pt x="8740" y="17537"/>
                    <a:pt x="9807" y="15436"/>
                    <a:pt x="8940" y="11766"/>
                  </a:cubicBezTo>
                  <a:cubicBezTo>
                    <a:pt x="8940" y="11766"/>
                    <a:pt x="13710" y="8898"/>
                    <a:pt x="13076" y="7430"/>
                  </a:cubicBezTo>
                  <a:cubicBezTo>
                    <a:pt x="12965" y="7176"/>
                    <a:pt x="12728" y="7073"/>
                    <a:pt x="12417" y="7073"/>
                  </a:cubicBezTo>
                  <a:cubicBezTo>
                    <a:pt x="11966" y="7073"/>
                    <a:pt x="11359" y="7289"/>
                    <a:pt x="10747" y="7579"/>
                  </a:cubicBezTo>
                  <a:lnTo>
                    <a:pt x="10747" y="7579"/>
                  </a:lnTo>
                  <a:cubicBezTo>
                    <a:pt x="12054" y="6707"/>
                    <a:pt x="13333" y="5646"/>
                    <a:pt x="13076" y="4962"/>
                  </a:cubicBezTo>
                  <a:cubicBezTo>
                    <a:pt x="12944" y="4617"/>
                    <a:pt x="12643" y="4479"/>
                    <a:pt x="12246" y="4479"/>
                  </a:cubicBezTo>
                  <a:cubicBezTo>
                    <a:pt x="11904" y="4479"/>
                    <a:pt x="11490" y="4582"/>
                    <a:pt x="11051" y="4743"/>
                  </a:cubicBezTo>
                  <a:lnTo>
                    <a:pt x="11051" y="4743"/>
                  </a:lnTo>
                  <a:cubicBezTo>
                    <a:pt x="12159" y="3971"/>
                    <a:pt x="13005" y="3116"/>
                    <a:pt x="12642" y="2460"/>
                  </a:cubicBezTo>
                  <a:cubicBezTo>
                    <a:pt x="12478" y="2173"/>
                    <a:pt x="12185" y="2056"/>
                    <a:pt x="11816" y="2056"/>
                  </a:cubicBezTo>
                  <a:cubicBezTo>
                    <a:pt x="10891" y="2056"/>
                    <a:pt x="9489" y="2793"/>
                    <a:pt x="8436" y="3439"/>
                  </a:cubicBezTo>
                  <a:lnTo>
                    <a:pt x="8436" y="3439"/>
                  </a:lnTo>
                  <a:cubicBezTo>
                    <a:pt x="9821" y="2450"/>
                    <a:pt x="11626" y="949"/>
                    <a:pt x="11008" y="225"/>
                  </a:cubicBezTo>
                  <a:cubicBezTo>
                    <a:pt x="10878" y="69"/>
                    <a:pt x="10681" y="0"/>
                    <a:pt x="10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6543392" y="1069601"/>
              <a:ext cx="134429" cy="77027"/>
            </a:xfrm>
            <a:custGeom>
              <a:avLst/>
              <a:gdLst/>
              <a:ahLst/>
              <a:cxnLst/>
              <a:rect l="l" t="t" r="r" b="b"/>
              <a:pathLst>
                <a:path w="5939" h="3403" extrusionOk="0">
                  <a:moveTo>
                    <a:pt x="5938" y="0"/>
                  </a:moveTo>
                  <a:cubicBezTo>
                    <a:pt x="5071" y="234"/>
                    <a:pt x="4237" y="601"/>
                    <a:pt x="3437" y="1034"/>
                  </a:cubicBezTo>
                  <a:cubicBezTo>
                    <a:pt x="2836" y="1368"/>
                    <a:pt x="2236" y="1735"/>
                    <a:pt x="1669" y="2135"/>
                  </a:cubicBezTo>
                  <a:cubicBezTo>
                    <a:pt x="1068" y="2502"/>
                    <a:pt x="535" y="2969"/>
                    <a:pt x="1" y="3369"/>
                  </a:cubicBezTo>
                  <a:cubicBezTo>
                    <a:pt x="1" y="3403"/>
                    <a:pt x="1" y="3403"/>
                    <a:pt x="34" y="3403"/>
                  </a:cubicBezTo>
                  <a:cubicBezTo>
                    <a:pt x="601" y="3002"/>
                    <a:pt x="1202" y="2669"/>
                    <a:pt x="1769" y="2268"/>
                  </a:cubicBezTo>
                  <a:cubicBezTo>
                    <a:pt x="3103" y="1401"/>
                    <a:pt x="4471" y="634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6573610" y="1128180"/>
              <a:ext cx="100296" cy="66026"/>
            </a:xfrm>
            <a:custGeom>
              <a:avLst/>
              <a:gdLst/>
              <a:ahLst/>
              <a:cxnLst/>
              <a:rect l="l" t="t" r="r" b="b"/>
              <a:pathLst>
                <a:path w="4431" h="2917" extrusionOk="0">
                  <a:moveTo>
                    <a:pt x="4411" y="0"/>
                  </a:moveTo>
                  <a:cubicBezTo>
                    <a:pt x="4403" y="0"/>
                    <a:pt x="4390" y="4"/>
                    <a:pt x="4370" y="14"/>
                  </a:cubicBezTo>
                  <a:cubicBezTo>
                    <a:pt x="3636" y="448"/>
                    <a:pt x="2869" y="848"/>
                    <a:pt x="2135" y="1348"/>
                  </a:cubicBezTo>
                  <a:cubicBezTo>
                    <a:pt x="1401" y="1849"/>
                    <a:pt x="734" y="2382"/>
                    <a:pt x="0" y="2916"/>
                  </a:cubicBezTo>
                  <a:lnTo>
                    <a:pt x="34" y="2916"/>
                  </a:lnTo>
                  <a:cubicBezTo>
                    <a:pt x="734" y="2416"/>
                    <a:pt x="1501" y="1982"/>
                    <a:pt x="2235" y="1482"/>
                  </a:cubicBezTo>
                  <a:cubicBezTo>
                    <a:pt x="2969" y="1015"/>
                    <a:pt x="3636" y="514"/>
                    <a:pt x="4370" y="47"/>
                  </a:cubicBezTo>
                  <a:cubicBezTo>
                    <a:pt x="4417" y="24"/>
                    <a:pt x="4431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591718" y="1190947"/>
              <a:ext cx="80535" cy="49299"/>
            </a:xfrm>
            <a:custGeom>
              <a:avLst/>
              <a:gdLst/>
              <a:ahLst/>
              <a:cxnLst/>
              <a:rect l="l" t="t" r="r" b="b"/>
              <a:pathLst>
                <a:path w="3558" h="2178" extrusionOk="0">
                  <a:moveTo>
                    <a:pt x="3531" y="1"/>
                  </a:moveTo>
                  <a:cubicBezTo>
                    <a:pt x="3525" y="1"/>
                    <a:pt x="3516" y="3"/>
                    <a:pt x="3503" y="10"/>
                  </a:cubicBezTo>
                  <a:cubicBezTo>
                    <a:pt x="2269" y="610"/>
                    <a:pt x="1102" y="1311"/>
                    <a:pt x="34" y="2145"/>
                  </a:cubicBezTo>
                  <a:cubicBezTo>
                    <a:pt x="1" y="2178"/>
                    <a:pt x="34" y="2178"/>
                    <a:pt x="67" y="2178"/>
                  </a:cubicBezTo>
                  <a:cubicBezTo>
                    <a:pt x="1402" y="1277"/>
                    <a:pt x="2336" y="744"/>
                    <a:pt x="3503" y="76"/>
                  </a:cubicBezTo>
                  <a:cubicBezTo>
                    <a:pt x="3530" y="49"/>
                    <a:pt x="3557" y="1"/>
                    <a:pt x="3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5833672" y="1657024"/>
              <a:ext cx="415284" cy="247038"/>
            </a:xfrm>
            <a:custGeom>
              <a:avLst/>
              <a:gdLst/>
              <a:ahLst/>
              <a:cxnLst/>
              <a:rect l="l" t="t" r="r" b="b"/>
              <a:pathLst>
                <a:path w="18347" h="10914" extrusionOk="0">
                  <a:moveTo>
                    <a:pt x="14277" y="0"/>
                  </a:moveTo>
                  <a:cubicBezTo>
                    <a:pt x="14277" y="0"/>
                    <a:pt x="8706" y="2469"/>
                    <a:pt x="4904" y="4737"/>
                  </a:cubicBezTo>
                  <a:cubicBezTo>
                    <a:pt x="100" y="7572"/>
                    <a:pt x="0" y="10341"/>
                    <a:pt x="3469" y="10808"/>
                  </a:cubicBezTo>
                  <a:cubicBezTo>
                    <a:pt x="3997" y="10881"/>
                    <a:pt x="4589" y="10914"/>
                    <a:pt x="5223" y="10914"/>
                  </a:cubicBezTo>
                  <a:cubicBezTo>
                    <a:pt x="10365" y="10914"/>
                    <a:pt x="18347" y="8773"/>
                    <a:pt x="18347" y="8773"/>
                  </a:cubicBezTo>
                  <a:lnTo>
                    <a:pt x="14277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124350" y="1676332"/>
              <a:ext cx="83070" cy="181850"/>
            </a:xfrm>
            <a:custGeom>
              <a:avLst/>
              <a:gdLst/>
              <a:ahLst/>
              <a:cxnLst/>
              <a:rect l="l" t="t" r="r" b="b"/>
              <a:pathLst>
                <a:path w="3670" h="8034" extrusionOk="0">
                  <a:moveTo>
                    <a:pt x="54" y="1"/>
                  </a:moveTo>
                  <a:cubicBezTo>
                    <a:pt x="34" y="1"/>
                    <a:pt x="1" y="24"/>
                    <a:pt x="1" y="48"/>
                  </a:cubicBezTo>
                  <a:cubicBezTo>
                    <a:pt x="334" y="682"/>
                    <a:pt x="2136" y="5085"/>
                    <a:pt x="3603" y="8020"/>
                  </a:cubicBezTo>
                  <a:cubicBezTo>
                    <a:pt x="3603" y="8030"/>
                    <a:pt x="3609" y="8034"/>
                    <a:pt x="3617" y="8034"/>
                  </a:cubicBezTo>
                  <a:cubicBezTo>
                    <a:pt x="3637" y="8034"/>
                    <a:pt x="3670" y="8010"/>
                    <a:pt x="3670" y="7987"/>
                  </a:cubicBezTo>
                  <a:cubicBezTo>
                    <a:pt x="2603" y="5285"/>
                    <a:pt x="1402" y="2616"/>
                    <a:pt x="67" y="14"/>
                  </a:cubicBezTo>
                  <a:cubicBezTo>
                    <a:pt x="67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5950694" y="1895597"/>
              <a:ext cx="104981" cy="33251"/>
            </a:xfrm>
            <a:custGeom>
              <a:avLst/>
              <a:gdLst/>
              <a:ahLst/>
              <a:cxnLst/>
              <a:rect l="l" t="t" r="r" b="b"/>
              <a:pathLst>
                <a:path w="4638" h="1469" extrusionOk="0">
                  <a:moveTo>
                    <a:pt x="4604" y="1"/>
                  </a:moveTo>
                  <a:cubicBezTo>
                    <a:pt x="3036" y="234"/>
                    <a:pt x="1535" y="835"/>
                    <a:pt x="34" y="1302"/>
                  </a:cubicBezTo>
                  <a:cubicBezTo>
                    <a:pt x="1" y="1335"/>
                    <a:pt x="1" y="1369"/>
                    <a:pt x="34" y="1369"/>
                  </a:cubicBezTo>
                  <a:cubicBezTo>
                    <a:pt x="634" y="1202"/>
                    <a:pt x="1235" y="1068"/>
                    <a:pt x="1802" y="902"/>
                  </a:cubicBezTo>
                  <a:lnTo>
                    <a:pt x="1802" y="902"/>
                  </a:lnTo>
                  <a:cubicBezTo>
                    <a:pt x="1535" y="1068"/>
                    <a:pt x="1268" y="1235"/>
                    <a:pt x="1001" y="1402"/>
                  </a:cubicBezTo>
                  <a:cubicBezTo>
                    <a:pt x="968" y="1402"/>
                    <a:pt x="1001" y="1469"/>
                    <a:pt x="1035" y="1469"/>
                  </a:cubicBezTo>
                  <a:cubicBezTo>
                    <a:pt x="1468" y="1235"/>
                    <a:pt x="1869" y="1035"/>
                    <a:pt x="2302" y="768"/>
                  </a:cubicBezTo>
                  <a:cubicBezTo>
                    <a:pt x="3069" y="568"/>
                    <a:pt x="3870" y="335"/>
                    <a:pt x="4637" y="34"/>
                  </a:cubicBezTo>
                  <a:cubicBezTo>
                    <a:pt x="4637" y="34"/>
                    <a:pt x="4637" y="1"/>
                    <a:pt x="4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376AAD4-6FCC-E501-6E43-142747FA9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4300223" y="98157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301E6B44-80D6-65C2-2082-DC8413B3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458" y="137630"/>
            <a:ext cx="2381755" cy="480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60"/>
          <p:cNvSpPr txBox="1">
            <a:spLocks noGrp="1"/>
          </p:cNvSpPr>
          <p:nvPr>
            <p:ph type="title"/>
          </p:nvPr>
        </p:nvSpPr>
        <p:spPr>
          <a:xfrm>
            <a:off x="717755" y="7031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3156" name="Google Shape;3156;p60"/>
          <p:cNvSpPr txBox="1">
            <a:spLocks noGrp="1"/>
          </p:cNvSpPr>
          <p:nvPr>
            <p:ph type="ctrTitle" idx="4294967295"/>
          </p:nvPr>
        </p:nvSpPr>
        <p:spPr>
          <a:xfrm>
            <a:off x="1272975" y="3103200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June 12-14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3157" name="Google Shape;3157;p60"/>
          <p:cNvSpPr txBox="1">
            <a:spLocks noGrp="1"/>
          </p:cNvSpPr>
          <p:nvPr>
            <p:ph type="subTitle" idx="4294967295"/>
          </p:nvPr>
        </p:nvSpPr>
        <p:spPr>
          <a:xfrm>
            <a:off x="1299675" y="3382249"/>
            <a:ext cx="1662000" cy="663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 Project &amp; Setup Environment</a:t>
            </a:r>
            <a:endParaRPr dirty="0"/>
          </a:p>
        </p:txBody>
      </p:sp>
      <p:sp>
        <p:nvSpPr>
          <p:cNvPr id="3160" name="Google Shape;3160;p60"/>
          <p:cNvSpPr txBox="1">
            <a:spLocks noGrp="1"/>
          </p:cNvSpPr>
          <p:nvPr>
            <p:ph type="ctrTitle" idx="4294967295"/>
          </p:nvPr>
        </p:nvSpPr>
        <p:spPr>
          <a:xfrm>
            <a:off x="2892604" y="1720200"/>
            <a:ext cx="1971096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</a:rPr>
              <a:t>June 15 – July 7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3161" name="Google Shape;3161;p60"/>
          <p:cNvSpPr txBox="1">
            <a:spLocks noGrp="1"/>
          </p:cNvSpPr>
          <p:nvPr>
            <p:ph type="subTitle" idx="4294967295"/>
          </p:nvPr>
        </p:nvSpPr>
        <p:spPr>
          <a:xfrm>
            <a:off x="2970730" y="2032000"/>
            <a:ext cx="1662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sp>
        <p:nvSpPr>
          <p:cNvPr id="3162" name="Google Shape;3162;p60"/>
          <p:cNvSpPr txBox="1">
            <a:spLocks noGrp="1"/>
          </p:cNvSpPr>
          <p:nvPr>
            <p:ph type="ctrTitle" idx="4294967295"/>
          </p:nvPr>
        </p:nvSpPr>
        <p:spPr>
          <a:xfrm>
            <a:off x="6155637" y="1727388"/>
            <a:ext cx="17154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</a:rPr>
              <a:t>July 7-14</a:t>
            </a:r>
          </a:p>
        </p:txBody>
      </p:sp>
      <p:sp>
        <p:nvSpPr>
          <p:cNvPr id="3163" name="Google Shape;3163;p60"/>
          <p:cNvSpPr txBox="1">
            <a:spLocks noGrp="1"/>
          </p:cNvSpPr>
          <p:nvPr>
            <p:ph type="subTitle" idx="4294967295"/>
          </p:nvPr>
        </p:nvSpPr>
        <p:spPr>
          <a:xfrm>
            <a:off x="6155637" y="2139763"/>
            <a:ext cx="16620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</a:t>
            </a:r>
            <a:endParaRPr dirty="0"/>
          </a:p>
        </p:txBody>
      </p:sp>
      <p:sp>
        <p:nvSpPr>
          <p:cNvPr id="3164" name="Google Shape;3164;p60"/>
          <p:cNvSpPr/>
          <p:nvPr/>
        </p:nvSpPr>
        <p:spPr>
          <a:xfrm>
            <a:off x="1957250" y="2807750"/>
            <a:ext cx="5261400" cy="7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60"/>
          <p:cNvSpPr/>
          <p:nvPr/>
        </p:nvSpPr>
        <p:spPr>
          <a:xfrm>
            <a:off x="1950706" y="2670200"/>
            <a:ext cx="353400" cy="353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60"/>
          <p:cNvSpPr/>
          <p:nvPr/>
        </p:nvSpPr>
        <p:spPr>
          <a:xfrm>
            <a:off x="6871794" y="2670200"/>
            <a:ext cx="353400" cy="353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60"/>
          <p:cNvSpPr/>
          <p:nvPr/>
        </p:nvSpPr>
        <p:spPr>
          <a:xfrm>
            <a:off x="3605364" y="2628956"/>
            <a:ext cx="353400" cy="353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9" name="Google Shape;3169;p60"/>
          <p:cNvCxnSpPr/>
          <p:nvPr/>
        </p:nvCxnSpPr>
        <p:spPr>
          <a:xfrm>
            <a:off x="1860825" y="2458699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0" name="Google Shape;3170;p60"/>
          <p:cNvCxnSpPr>
            <a:stCxn id="3165" idx="0"/>
          </p:cNvCxnSpPr>
          <p:nvPr/>
        </p:nvCxnSpPr>
        <p:spPr>
          <a:xfrm rot="10800000">
            <a:off x="2127406" y="2462900"/>
            <a:ext cx="0" cy="207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1" name="Google Shape;3171;p60"/>
          <p:cNvCxnSpPr/>
          <p:nvPr/>
        </p:nvCxnSpPr>
        <p:spPr>
          <a:xfrm>
            <a:off x="3500100" y="323510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2" name="Google Shape;3172;p60"/>
          <p:cNvCxnSpPr/>
          <p:nvPr/>
        </p:nvCxnSpPr>
        <p:spPr>
          <a:xfrm>
            <a:off x="3766681" y="3023599"/>
            <a:ext cx="0" cy="207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5" name="Google Shape;3175;p60"/>
          <p:cNvCxnSpPr/>
          <p:nvPr/>
        </p:nvCxnSpPr>
        <p:spPr>
          <a:xfrm>
            <a:off x="6793575" y="323510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6" name="Google Shape;3176;p60"/>
          <p:cNvCxnSpPr/>
          <p:nvPr/>
        </p:nvCxnSpPr>
        <p:spPr>
          <a:xfrm>
            <a:off x="7060156" y="3023599"/>
            <a:ext cx="0" cy="207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77" name="Google Shape;3177;p60"/>
          <p:cNvGrpSpPr/>
          <p:nvPr/>
        </p:nvGrpSpPr>
        <p:grpSpPr>
          <a:xfrm>
            <a:off x="6783167" y="3403876"/>
            <a:ext cx="460340" cy="476974"/>
            <a:chOff x="3357325" y="2093500"/>
            <a:chExt cx="311525" cy="322825"/>
          </a:xfrm>
        </p:grpSpPr>
        <p:sp>
          <p:nvSpPr>
            <p:cNvPr id="3178" name="Google Shape;3178;p60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79" name="Google Shape;3179;p60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0" name="Google Shape;3180;p60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81" name="Google Shape;3181;p60"/>
          <p:cNvGrpSpPr/>
          <p:nvPr/>
        </p:nvGrpSpPr>
        <p:grpSpPr>
          <a:xfrm>
            <a:off x="1914122" y="1934538"/>
            <a:ext cx="434764" cy="434764"/>
            <a:chOff x="6239925" y="2032450"/>
            <a:chExt cx="472775" cy="472775"/>
          </a:xfrm>
        </p:grpSpPr>
        <p:sp>
          <p:nvSpPr>
            <p:cNvPr id="3182" name="Google Shape;3182;p60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3" name="Google Shape;3183;p60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84" name="Google Shape;3184;p60"/>
          <p:cNvGrpSpPr/>
          <p:nvPr/>
        </p:nvGrpSpPr>
        <p:grpSpPr>
          <a:xfrm>
            <a:off x="3554667" y="3333651"/>
            <a:ext cx="457265" cy="457235"/>
            <a:chOff x="583100" y="3982600"/>
            <a:chExt cx="296175" cy="296175"/>
          </a:xfrm>
        </p:grpSpPr>
        <p:sp>
          <p:nvSpPr>
            <p:cNvPr id="3185" name="Google Shape;3185;p60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0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0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0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0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0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0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95" name="Google Shape;3195;p60"/>
          <p:cNvCxnSpPr/>
          <p:nvPr/>
        </p:nvCxnSpPr>
        <p:spPr>
          <a:xfrm>
            <a:off x="3648305" y="1403502"/>
            <a:ext cx="184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C789F32-4724-526F-50CA-88826455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F513E4CE-9180-EECA-4D92-540A1642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grpSp>
        <p:nvGrpSpPr>
          <p:cNvPr id="11" name="Google Shape;7781;p73">
            <a:extLst>
              <a:ext uri="{FF2B5EF4-FFF2-40B4-BE49-F238E27FC236}">
                <a16:creationId xmlns:a16="http://schemas.microsoft.com/office/drawing/2014/main" id="{B6B330B6-76FA-62EE-0F6C-F27EAA83A6D6}"/>
              </a:ext>
            </a:extLst>
          </p:cNvPr>
          <p:cNvGrpSpPr/>
          <p:nvPr/>
        </p:nvGrpSpPr>
        <p:grpSpPr>
          <a:xfrm>
            <a:off x="4881964" y="2504779"/>
            <a:ext cx="868881" cy="684241"/>
            <a:chOff x="6598259" y="2078634"/>
            <a:chExt cx="868881" cy="684241"/>
          </a:xfrm>
        </p:grpSpPr>
        <p:sp>
          <p:nvSpPr>
            <p:cNvPr id="12" name="Google Shape;7782;p73">
              <a:extLst>
                <a:ext uri="{FF2B5EF4-FFF2-40B4-BE49-F238E27FC236}">
                  <a16:creationId xmlns:a16="http://schemas.microsoft.com/office/drawing/2014/main" id="{EF4B241F-4D08-1DEA-2554-BC4B75195067}"/>
                </a:ext>
              </a:extLst>
            </p:cNvPr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83;p73">
              <a:extLst>
                <a:ext uri="{FF2B5EF4-FFF2-40B4-BE49-F238E27FC236}">
                  <a16:creationId xmlns:a16="http://schemas.microsoft.com/office/drawing/2014/main" id="{21DCC14B-6F6D-5AC9-E0FA-13FEBF835E95}"/>
                </a:ext>
              </a:extLst>
            </p:cNvPr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84;p73">
              <a:extLst>
                <a:ext uri="{FF2B5EF4-FFF2-40B4-BE49-F238E27FC236}">
                  <a16:creationId xmlns:a16="http://schemas.microsoft.com/office/drawing/2014/main" id="{183ECCC2-C953-E780-0B70-8CFC95272F10}"/>
                </a:ext>
              </a:extLst>
            </p:cNvPr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85;p73">
              <a:extLst>
                <a:ext uri="{FF2B5EF4-FFF2-40B4-BE49-F238E27FC236}">
                  <a16:creationId xmlns:a16="http://schemas.microsoft.com/office/drawing/2014/main" id="{97887C1D-9104-C1FD-903E-4DF1310FE367}"/>
                </a:ext>
              </a:extLst>
            </p:cNvPr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86;p73">
              <a:extLst>
                <a:ext uri="{FF2B5EF4-FFF2-40B4-BE49-F238E27FC236}">
                  <a16:creationId xmlns:a16="http://schemas.microsoft.com/office/drawing/2014/main" id="{1373697A-109D-ADF2-A011-E8E5B6E05EE9}"/>
                </a:ext>
              </a:extLst>
            </p:cNvPr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7;p73">
              <a:extLst>
                <a:ext uri="{FF2B5EF4-FFF2-40B4-BE49-F238E27FC236}">
                  <a16:creationId xmlns:a16="http://schemas.microsoft.com/office/drawing/2014/main" id="{08BD0E4D-4F4B-2BA3-2120-D4E1D287AD51}"/>
                </a:ext>
              </a:extLst>
            </p:cNvPr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7788;p73">
              <a:extLst>
                <a:ext uri="{FF2B5EF4-FFF2-40B4-BE49-F238E27FC236}">
                  <a16:creationId xmlns:a16="http://schemas.microsoft.com/office/drawing/2014/main" id="{F1894CE8-BD01-DA23-D1CD-BB2FE6F80F97}"/>
                </a:ext>
              </a:extLst>
            </p:cNvPr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19" name="Google Shape;7789;p73">
                <a:extLst>
                  <a:ext uri="{FF2B5EF4-FFF2-40B4-BE49-F238E27FC236}">
                    <a16:creationId xmlns:a16="http://schemas.microsoft.com/office/drawing/2014/main" id="{1D754121-24E6-80A7-3076-841CAE00657B}"/>
                  </a:ext>
                </a:extLst>
              </p:cNvPr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790;p73">
                <a:extLst>
                  <a:ext uri="{FF2B5EF4-FFF2-40B4-BE49-F238E27FC236}">
                    <a16:creationId xmlns:a16="http://schemas.microsoft.com/office/drawing/2014/main" id="{6AE2E69B-889F-2A1C-82C1-396178739541}"/>
                  </a:ext>
                </a:extLst>
              </p:cNvPr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791;p73">
                <a:extLst>
                  <a:ext uri="{FF2B5EF4-FFF2-40B4-BE49-F238E27FC236}">
                    <a16:creationId xmlns:a16="http://schemas.microsoft.com/office/drawing/2014/main" id="{B61B2847-3F2E-C54B-E73D-6351867B5B39}"/>
                  </a:ext>
                </a:extLst>
              </p:cNvPr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792;p73">
                <a:extLst>
                  <a:ext uri="{FF2B5EF4-FFF2-40B4-BE49-F238E27FC236}">
                    <a16:creationId xmlns:a16="http://schemas.microsoft.com/office/drawing/2014/main" id="{DC4A6A1C-C83C-116B-0D3C-3221BFF348BF}"/>
                  </a:ext>
                </a:extLst>
              </p:cNvPr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793;p73">
                <a:extLst>
                  <a:ext uri="{FF2B5EF4-FFF2-40B4-BE49-F238E27FC236}">
                    <a16:creationId xmlns:a16="http://schemas.microsoft.com/office/drawing/2014/main" id="{3D1578B1-691C-46FC-E0A6-0EFF1C56258C}"/>
                  </a:ext>
                </a:extLst>
              </p:cNvPr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794;p73">
                <a:extLst>
                  <a:ext uri="{FF2B5EF4-FFF2-40B4-BE49-F238E27FC236}">
                    <a16:creationId xmlns:a16="http://schemas.microsoft.com/office/drawing/2014/main" id="{4B811BC4-1697-C2C9-E564-2E67AA5BDFCB}"/>
                  </a:ext>
                </a:extLst>
              </p:cNvPr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7795;p73">
                <a:extLst>
                  <a:ext uri="{FF2B5EF4-FFF2-40B4-BE49-F238E27FC236}">
                    <a16:creationId xmlns:a16="http://schemas.microsoft.com/office/drawing/2014/main" id="{5759DE40-7044-3C1A-3857-F5C8CAF90918}"/>
                  </a:ext>
                </a:extLst>
              </p:cNvPr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26" name="Google Shape;7796;p73">
                  <a:extLst>
                    <a:ext uri="{FF2B5EF4-FFF2-40B4-BE49-F238E27FC236}">
                      <a16:creationId xmlns:a16="http://schemas.microsoft.com/office/drawing/2014/main" id="{0E19293A-EA65-6748-9C0A-C26910642B0C}"/>
                    </a:ext>
                  </a:extLst>
                </p:cNvPr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33" name="Google Shape;7797;p73">
                    <a:extLst>
                      <a:ext uri="{FF2B5EF4-FFF2-40B4-BE49-F238E27FC236}">
                        <a16:creationId xmlns:a16="http://schemas.microsoft.com/office/drawing/2014/main" id="{53FEF990-E69D-A278-06E7-FA6109A0D45D}"/>
                      </a:ext>
                    </a:extLst>
                  </p:cNvPr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7798;p73">
                    <a:extLst>
                      <a:ext uri="{FF2B5EF4-FFF2-40B4-BE49-F238E27FC236}">
                        <a16:creationId xmlns:a16="http://schemas.microsoft.com/office/drawing/2014/main" id="{E299BD6A-2567-3C66-1F86-92AD94B395C5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7799;p73">
                    <a:extLst>
                      <a:ext uri="{FF2B5EF4-FFF2-40B4-BE49-F238E27FC236}">
                        <a16:creationId xmlns:a16="http://schemas.microsoft.com/office/drawing/2014/main" id="{A58B8BD7-E76D-F75E-2D34-F7B4C903C623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7800;p73">
                    <a:extLst>
                      <a:ext uri="{FF2B5EF4-FFF2-40B4-BE49-F238E27FC236}">
                        <a16:creationId xmlns:a16="http://schemas.microsoft.com/office/drawing/2014/main" id="{63B5C3B2-2127-56E5-109B-44B1977F2085}"/>
                      </a:ext>
                    </a:extLst>
                  </p:cNvPr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7801;p73">
                    <a:extLst>
                      <a:ext uri="{FF2B5EF4-FFF2-40B4-BE49-F238E27FC236}">
                        <a16:creationId xmlns:a16="http://schemas.microsoft.com/office/drawing/2014/main" id="{235644DC-969D-5DD4-67AE-84D91428D0C5}"/>
                      </a:ext>
                    </a:extLst>
                  </p:cNvPr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7802;p73">
                    <a:extLst>
                      <a:ext uri="{FF2B5EF4-FFF2-40B4-BE49-F238E27FC236}">
                        <a16:creationId xmlns:a16="http://schemas.microsoft.com/office/drawing/2014/main" id="{B24420E2-4475-3652-63AF-52C278B456C1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7803;p73">
                    <a:extLst>
                      <a:ext uri="{FF2B5EF4-FFF2-40B4-BE49-F238E27FC236}">
                        <a16:creationId xmlns:a16="http://schemas.microsoft.com/office/drawing/2014/main" id="{2EADB34C-DF85-BDA9-84A2-7ADC494292F1}"/>
                      </a:ext>
                    </a:extLst>
                  </p:cNvPr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7804;p73">
                    <a:extLst>
                      <a:ext uri="{FF2B5EF4-FFF2-40B4-BE49-F238E27FC236}">
                        <a16:creationId xmlns:a16="http://schemas.microsoft.com/office/drawing/2014/main" id="{24B99598-3D65-1216-D370-58BFF9CEE499}"/>
                      </a:ext>
                    </a:extLst>
                  </p:cNvPr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7805;p73">
                    <a:extLst>
                      <a:ext uri="{FF2B5EF4-FFF2-40B4-BE49-F238E27FC236}">
                        <a16:creationId xmlns:a16="http://schemas.microsoft.com/office/drawing/2014/main" id="{C4814DB6-A03A-3243-DD35-98AB9C899B6A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7806;p73">
                    <a:extLst>
                      <a:ext uri="{FF2B5EF4-FFF2-40B4-BE49-F238E27FC236}">
                        <a16:creationId xmlns:a16="http://schemas.microsoft.com/office/drawing/2014/main" id="{E0FA0BB0-8E23-C60A-802F-6360811141EF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7807;p73">
                    <a:extLst>
                      <a:ext uri="{FF2B5EF4-FFF2-40B4-BE49-F238E27FC236}">
                        <a16:creationId xmlns:a16="http://schemas.microsoft.com/office/drawing/2014/main" id="{3EB9EE2D-278C-C42C-45E5-3753F5E94375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7808;p73">
                    <a:extLst>
                      <a:ext uri="{FF2B5EF4-FFF2-40B4-BE49-F238E27FC236}">
                        <a16:creationId xmlns:a16="http://schemas.microsoft.com/office/drawing/2014/main" id="{3C56FC28-F12B-4E29-6B27-3B15474A5D15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7809;p73">
                    <a:extLst>
                      <a:ext uri="{FF2B5EF4-FFF2-40B4-BE49-F238E27FC236}">
                        <a16:creationId xmlns:a16="http://schemas.microsoft.com/office/drawing/2014/main" id="{49BB67E1-7401-43D3-98E0-47197B019890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7810;p73">
                    <a:extLst>
                      <a:ext uri="{FF2B5EF4-FFF2-40B4-BE49-F238E27FC236}">
                        <a16:creationId xmlns:a16="http://schemas.microsoft.com/office/drawing/2014/main" id="{63967493-F72E-A8AA-EEE6-1FC0D96439E2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7811;p73">
                    <a:extLst>
                      <a:ext uri="{FF2B5EF4-FFF2-40B4-BE49-F238E27FC236}">
                        <a16:creationId xmlns:a16="http://schemas.microsoft.com/office/drawing/2014/main" id="{34AB2DB7-8AF4-48C9-4DB0-458EE26F3B25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7812;p73">
                    <a:extLst>
                      <a:ext uri="{FF2B5EF4-FFF2-40B4-BE49-F238E27FC236}">
                        <a16:creationId xmlns:a16="http://schemas.microsoft.com/office/drawing/2014/main" id="{1D227E69-F8B8-C80D-66C0-B07F9998DA25}"/>
                      </a:ext>
                    </a:extLst>
                  </p:cNvPr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813;p73">
                    <a:extLst>
                      <a:ext uri="{FF2B5EF4-FFF2-40B4-BE49-F238E27FC236}">
                        <a16:creationId xmlns:a16="http://schemas.microsoft.com/office/drawing/2014/main" id="{877BC2C0-1933-FCB8-74E8-E5AEB3215F10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814;p73">
                    <a:extLst>
                      <a:ext uri="{FF2B5EF4-FFF2-40B4-BE49-F238E27FC236}">
                        <a16:creationId xmlns:a16="http://schemas.microsoft.com/office/drawing/2014/main" id="{553F295D-203A-FC41-1C86-6C2B54FE88E4}"/>
                      </a:ext>
                    </a:extLst>
                  </p:cNvPr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815;p73">
                    <a:extLst>
                      <a:ext uri="{FF2B5EF4-FFF2-40B4-BE49-F238E27FC236}">
                        <a16:creationId xmlns:a16="http://schemas.microsoft.com/office/drawing/2014/main" id="{8DC00A0B-07A6-053C-D5B5-3A3B0A245327}"/>
                      </a:ext>
                    </a:extLst>
                  </p:cNvPr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" name="Google Shape;7816;p73">
                  <a:extLst>
                    <a:ext uri="{FF2B5EF4-FFF2-40B4-BE49-F238E27FC236}">
                      <a16:creationId xmlns:a16="http://schemas.microsoft.com/office/drawing/2014/main" id="{1F7A325A-C887-744E-1995-297A94D13D2E}"/>
                    </a:ext>
                  </a:extLst>
                </p:cNvPr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7817;p73">
                  <a:extLst>
                    <a:ext uri="{FF2B5EF4-FFF2-40B4-BE49-F238E27FC236}">
                      <a16:creationId xmlns:a16="http://schemas.microsoft.com/office/drawing/2014/main" id="{C2A5C1C1-E58A-4F52-22B7-85971494CC7E}"/>
                    </a:ext>
                  </a:extLst>
                </p:cNvPr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7818;p73">
                  <a:extLst>
                    <a:ext uri="{FF2B5EF4-FFF2-40B4-BE49-F238E27FC236}">
                      <a16:creationId xmlns:a16="http://schemas.microsoft.com/office/drawing/2014/main" id="{F71154DD-760D-D0FE-7429-D08AAE5856FB}"/>
                    </a:ext>
                  </a:extLst>
                </p:cNvPr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819;p73">
                  <a:extLst>
                    <a:ext uri="{FF2B5EF4-FFF2-40B4-BE49-F238E27FC236}">
                      <a16:creationId xmlns:a16="http://schemas.microsoft.com/office/drawing/2014/main" id="{9EF11F6D-48FE-6A64-84F1-16BE09B0D5AC}"/>
                    </a:ext>
                  </a:extLst>
                </p:cNvPr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820;p73">
                  <a:extLst>
                    <a:ext uri="{FF2B5EF4-FFF2-40B4-BE49-F238E27FC236}">
                      <a16:creationId xmlns:a16="http://schemas.microsoft.com/office/drawing/2014/main" id="{C8F476C6-8197-DB10-5025-55134C40B3AA}"/>
                    </a:ext>
                  </a:extLst>
                </p:cNvPr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7821;p73">
                  <a:extLst>
                    <a:ext uri="{FF2B5EF4-FFF2-40B4-BE49-F238E27FC236}">
                      <a16:creationId xmlns:a16="http://schemas.microsoft.com/office/drawing/2014/main" id="{147B2C4D-97D3-C689-8355-283A56E7CB8C}"/>
                    </a:ext>
                  </a:extLst>
                </p:cNvPr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6" grpId="0"/>
      <p:bldP spid="3157" grpId="0" build="p"/>
      <p:bldP spid="3160" grpId="0"/>
      <p:bldP spid="3161" grpId="0" build="p"/>
      <p:bldP spid="3162" grpId="0"/>
      <p:bldP spid="31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0"/>
          <p:cNvSpPr txBox="1">
            <a:spLocks noGrp="1"/>
          </p:cNvSpPr>
          <p:nvPr>
            <p:ph type="title"/>
          </p:nvPr>
        </p:nvSpPr>
        <p:spPr>
          <a:xfrm>
            <a:off x="720000" y="7768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</a:t>
            </a:r>
          </a:p>
        </p:txBody>
      </p:sp>
      <p:cxnSp>
        <p:nvCxnSpPr>
          <p:cNvPr id="919" name="Google Shape;919;p40"/>
          <p:cNvCxnSpPr/>
          <p:nvPr/>
        </p:nvCxnSpPr>
        <p:spPr>
          <a:xfrm>
            <a:off x="2144215" y="1371229"/>
            <a:ext cx="4922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40"/>
          <p:cNvCxnSpPr/>
          <p:nvPr/>
        </p:nvCxnSpPr>
        <p:spPr>
          <a:xfrm>
            <a:off x="2936862" y="2904322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40"/>
          <p:cNvCxnSpPr/>
          <p:nvPr/>
        </p:nvCxnSpPr>
        <p:spPr>
          <a:xfrm>
            <a:off x="912067" y="2904322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40"/>
          <p:cNvCxnSpPr/>
          <p:nvPr/>
        </p:nvCxnSpPr>
        <p:spPr>
          <a:xfrm>
            <a:off x="7488540" y="2904322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7C7DD2F-0E25-0EF8-A45E-B47F708D0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D641D167-7828-5604-AFE5-01B772E4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pic>
        <p:nvPicPr>
          <p:cNvPr id="21" name="Picture 20" descr="A logo with black text&#10;&#10;Description automatically generated">
            <a:extLst>
              <a:ext uri="{FF2B5EF4-FFF2-40B4-BE49-F238E27FC236}">
                <a16:creationId xmlns:a16="http://schemas.microsoft.com/office/drawing/2014/main" id="{3FED9E6B-B79E-E4A1-7318-26DD78AA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6" y="3202854"/>
            <a:ext cx="2442341" cy="1350566"/>
          </a:xfrm>
          <a:prstGeom prst="rect">
            <a:avLst/>
          </a:prstGeom>
        </p:spPr>
      </p:pic>
      <p:pic>
        <p:nvPicPr>
          <p:cNvPr id="23" name="Picture 22" descr="A blue whale with a container ship&#10;&#10;Description automatically generated">
            <a:extLst>
              <a:ext uri="{FF2B5EF4-FFF2-40B4-BE49-F238E27FC236}">
                <a16:creationId xmlns:a16="http://schemas.microsoft.com/office/drawing/2014/main" id="{7CE90B63-6B46-FEDF-C9E5-8262EFBA2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561" y="3321083"/>
            <a:ext cx="2226877" cy="1045595"/>
          </a:xfrm>
          <a:prstGeom prst="rect">
            <a:avLst/>
          </a:prstGeom>
        </p:spPr>
      </p:pic>
      <p:pic>
        <p:nvPicPr>
          <p:cNvPr id="25" name="Picture 24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FF67B71B-1EC6-8B6C-C2AD-02AC0B65E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116" y="1648053"/>
            <a:ext cx="1807191" cy="933638"/>
          </a:xfrm>
          <a:prstGeom prst="rect">
            <a:avLst/>
          </a:prstGeom>
        </p:spPr>
      </p:pic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CAC2AEC-AB0B-467C-C3D8-7DC453173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0398" y="3475356"/>
            <a:ext cx="2479616" cy="805561"/>
          </a:xfrm>
          <a:prstGeom prst="rect">
            <a:avLst/>
          </a:prstGeom>
        </p:spPr>
      </p:pic>
      <p:pic>
        <p:nvPicPr>
          <p:cNvPr id="29" name="Picture 28" descr="A red cube with white shapes and a star&#10;&#10;Description automatically generated">
            <a:extLst>
              <a:ext uri="{FF2B5EF4-FFF2-40B4-BE49-F238E27FC236}">
                <a16:creationId xmlns:a16="http://schemas.microsoft.com/office/drawing/2014/main" id="{1EA6945E-684D-77F0-3E8F-3ECA9ABFC2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8026" y="1874438"/>
            <a:ext cx="1220727" cy="805561"/>
          </a:xfrm>
          <a:prstGeom prst="rect">
            <a:avLst/>
          </a:prstGeom>
        </p:spPr>
      </p:pic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9B1E08A1-CE9D-3CC2-6A71-B2FA32031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977" y="1474043"/>
            <a:ext cx="1720630" cy="1539081"/>
          </a:xfrm>
          <a:prstGeom prst="rect">
            <a:avLst/>
          </a:prstGeom>
        </p:spPr>
      </p:pic>
      <p:pic>
        <p:nvPicPr>
          <p:cNvPr id="33" name="Picture 32" descr="A cartoon of a blue mouse&#10;&#10;Description automatically generated">
            <a:extLst>
              <a:ext uri="{FF2B5EF4-FFF2-40B4-BE49-F238E27FC236}">
                <a16:creationId xmlns:a16="http://schemas.microsoft.com/office/drawing/2014/main" id="{85A0EE99-4F6C-D09F-EEAA-495943C830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967" y="1596754"/>
            <a:ext cx="1250292" cy="1124055"/>
          </a:xfrm>
          <a:prstGeom prst="rect">
            <a:avLst/>
          </a:prstGeom>
        </p:spPr>
      </p:pic>
      <p:cxnSp>
        <p:nvCxnSpPr>
          <p:cNvPr id="34" name="Google Shape;942;p40">
            <a:extLst>
              <a:ext uri="{FF2B5EF4-FFF2-40B4-BE49-F238E27FC236}">
                <a16:creationId xmlns:a16="http://schemas.microsoft.com/office/drawing/2014/main" id="{FBBFFF06-A974-51BB-54F6-0191C9ACCB35}"/>
              </a:ext>
            </a:extLst>
          </p:cNvPr>
          <p:cNvCxnSpPr/>
          <p:nvPr/>
        </p:nvCxnSpPr>
        <p:spPr>
          <a:xfrm>
            <a:off x="5484648" y="2904322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940;p40">
            <a:extLst>
              <a:ext uri="{FF2B5EF4-FFF2-40B4-BE49-F238E27FC236}">
                <a16:creationId xmlns:a16="http://schemas.microsoft.com/office/drawing/2014/main" id="{28BCA3DE-28CD-C572-5F37-8AAB978ED5C4}"/>
              </a:ext>
            </a:extLst>
          </p:cNvPr>
          <p:cNvCxnSpPr/>
          <p:nvPr/>
        </p:nvCxnSpPr>
        <p:spPr>
          <a:xfrm>
            <a:off x="1120097" y="4533455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940;p40">
            <a:extLst>
              <a:ext uri="{FF2B5EF4-FFF2-40B4-BE49-F238E27FC236}">
                <a16:creationId xmlns:a16="http://schemas.microsoft.com/office/drawing/2014/main" id="{C17E5B59-96D1-A0D1-AF7D-D8B8A831B27A}"/>
              </a:ext>
            </a:extLst>
          </p:cNvPr>
          <p:cNvCxnSpPr/>
          <p:nvPr/>
        </p:nvCxnSpPr>
        <p:spPr>
          <a:xfrm>
            <a:off x="4302150" y="455342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940;p40">
            <a:extLst>
              <a:ext uri="{FF2B5EF4-FFF2-40B4-BE49-F238E27FC236}">
                <a16:creationId xmlns:a16="http://schemas.microsoft.com/office/drawing/2014/main" id="{E96E8434-DBF6-1CAC-190B-E03000DAE740}"/>
              </a:ext>
            </a:extLst>
          </p:cNvPr>
          <p:cNvCxnSpPr/>
          <p:nvPr/>
        </p:nvCxnSpPr>
        <p:spPr>
          <a:xfrm>
            <a:off x="7306260" y="4524248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766B88-8A35-EC44-2878-183721C72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2569" y="1303887"/>
            <a:ext cx="4026925" cy="3710173"/>
          </a:xfrm>
          <a:prstGeom prst="rect">
            <a:avLst/>
          </a:prstGeom>
        </p:spPr>
      </p:pic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720000" y="6722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Technical Flowchart</a:t>
            </a:r>
            <a:endParaRPr dirty="0"/>
          </a:p>
        </p:txBody>
      </p:sp>
      <p:cxnSp>
        <p:nvCxnSpPr>
          <p:cNvPr id="971" name="Google Shape;971;p41"/>
          <p:cNvCxnSpPr/>
          <p:nvPr/>
        </p:nvCxnSpPr>
        <p:spPr>
          <a:xfrm>
            <a:off x="2886000" y="1274411"/>
            <a:ext cx="337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A2F5240-7588-034E-2D6A-DDB9A90FC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A009DAED-31FA-4869-B92A-991EFCD9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6" name="Google Shape;333;p52">
            <a:extLst>
              <a:ext uri="{FF2B5EF4-FFF2-40B4-BE49-F238E27FC236}">
                <a16:creationId xmlns:a16="http://schemas.microsoft.com/office/drawing/2014/main" id="{21675361-C045-B428-61BB-D69B396BC9D6}"/>
              </a:ext>
            </a:extLst>
          </p:cNvPr>
          <p:cNvSpPr/>
          <p:nvPr/>
        </p:nvSpPr>
        <p:spPr>
          <a:xfrm>
            <a:off x="8086568" y="3619484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4;p52">
            <a:extLst>
              <a:ext uri="{FF2B5EF4-FFF2-40B4-BE49-F238E27FC236}">
                <a16:creationId xmlns:a16="http://schemas.microsoft.com/office/drawing/2014/main" id="{4C98AD34-47A7-E74D-CED6-E4916B09146F}"/>
              </a:ext>
            </a:extLst>
          </p:cNvPr>
          <p:cNvSpPr/>
          <p:nvPr/>
        </p:nvSpPr>
        <p:spPr>
          <a:xfrm>
            <a:off x="4225735" y="1404529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22CD5CD0-1796-8910-D6C3-1455F79A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61626"/>
              </p:ext>
            </p:extLst>
          </p:nvPr>
        </p:nvGraphicFramePr>
        <p:xfrm>
          <a:off x="4936339" y="1627216"/>
          <a:ext cx="3613461" cy="1854200"/>
        </p:xfrm>
        <a:graphic>
          <a:graphicData uri="http://schemas.openxmlformats.org/drawingml/2006/table">
            <a:tbl>
              <a:tblPr firstRow="1" bandRow="1"/>
              <a:tblGrid>
                <a:gridCol w="977577">
                  <a:extLst>
                    <a:ext uri="{9D8B030D-6E8A-4147-A177-3AD203B41FA5}">
                      <a16:colId xmlns:a16="http://schemas.microsoft.com/office/drawing/2014/main" val="2909284041"/>
                    </a:ext>
                  </a:extLst>
                </a:gridCol>
                <a:gridCol w="882387">
                  <a:extLst>
                    <a:ext uri="{9D8B030D-6E8A-4147-A177-3AD203B41FA5}">
                      <a16:colId xmlns:a16="http://schemas.microsoft.com/office/drawing/2014/main" val="4004101586"/>
                    </a:ext>
                  </a:extLst>
                </a:gridCol>
                <a:gridCol w="623944">
                  <a:extLst>
                    <a:ext uri="{9D8B030D-6E8A-4147-A177-3AD203B41FA5}">
                      <a16:colId xmlns:a16="http://schemas.microsoft.com/office/drawing/2014/main" val="978480669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729285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Campaign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Skip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77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Nilai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9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Nilai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Skip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4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Tidak</a:t>
                      </a:r>
                      <a:r>
                        <a:rPr lang="en-US" sz="1200" dirty="0"/>
                        <a:t> 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862268"/>
                  </a:ext>
                </a:extLst>
              </a:tr>
            </a:tbl>
          </a:graphicData>
        </a:graphic>
      </p:graphicFrame>
      <p:sp>
        <p:nvSpPr>
          <p:cNvPr id="9" name="Google Shape;335;p52">
            <a:extLst>
              <a:ext uri="{FF2B5EF4-FFF2-40B4-BE49-F238E27FC236}">
                <a16:creationId xmlns:a16="http://schemas.microsoft.com/office/drawing/2014/main" id="{D7A20F43-DA9D-68D2-1734-BD9369AAE1BF}"/>
              </a:ext>
            </a:extLst>
          </p:cNvPr>
          <p:cNvSpPr txBox="1">
            <a:spLocks/>
          </p:cNvSpPr>
          <p:nvPr/>
        </p:nvSpPr>
        <p:spPr>
          <a:xfrm>
            <a:off x="4807247" y="3574316"/>
            <a:ext cx="4028580" cy="8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dirty="0">
                <a:solidFill>
                  <a:schemeClr val="accent6">
                    <a:lumMod val="50000"/>
                  </a:schemeClr>
                </a:solidFill>
              </a:rPr>
              <a:t>Set Redis</a:t>
            </a: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“Status” 	: </a:t>
            </a:r>
            <a:r>
              <a:rPr lang="en-US" sz="1400" b="0" dirty="0" err="1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Sesuai</a:t>
            </a: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b="0" dirty="0" err="1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kondisi</a:t>
            </a:r>
            <a:endParaRPr lang="en-US" sz="1400" b="0" dirty="0">
              <a:solidFill>
                <a:schemeClr val="accent6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“Question” : </a:t>
            </a:r>
            <a:r>
              <a:rPr lang="en-US" sz="1400" b="0" dirty="0" err="1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campaign active</a:t>
            </a:r>
          </a:p>
        </p:txBody>
      </p:sp>
      <p:grpSp>
        <p:nvGrpSpPr>
          <p:cNvPr id="20" name="Google Shape;7980;p73">
            <a:extLst>
              <a:ext uri="{FF2B5EF4-FFF2-40B4-BE49-F238E27FC236}">
                <a16:creationId xmlns:a16="http://schemas.microsoft.com/office/drawing/2014/main" id="{7B4DF023-F677-0D28-16A0-B0B13C8171D2}"/>
              </a:ext>
            </a:extLst>
          </p:cNvPr>
          <p:cNvGrpSpPr/>
          <p:nvPr/>
        </p:nvGrpSpPr>
        <p:grpSpPr>
          <a:xfrm>
            <a:off x="3027598" y="4354142"/>
            <a:ext cx="1779649" cy="591620"/>
            <a:chOff x="246070" y="1983375"/>
            <a:chExt cx="1855347" cy="616849"/>
          </a:xfrm>
        </p:grpSpPr>
        <p:sp>
          <p:nvSpPr>
            <p:cNvPr id="21" name="Google Shape;7981;p73">
              <a:extLst>
                <a:ext uri="{FF2B5EF4-FFF2-40B4-BE49-F238E27FC236}">
                  <a16:creationId xmlns:a16="http://schemas.microsoft.com/office/drawing/2014/main" id="{7B16B35B-116D-2020-AFD9-DD44126010C3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82;p73">
              <a:extLst>
                <a:ext uri="{FF2B5EF4-FFF2-40B4-BE49-F238E27FC236}">
                  <a16:creationId xmlns:a16="http://schemas.microsoft.com/office/drawing/2014/main" id="{CD5CDAD9-96D4-8235-B43A-46937073215A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83;p73">
              <a:extLst>
                <a:ext uri="{FF2B5EF4-FFF2-40B4-BE49-F238E27FC236}">
                  <a16:creationId xmlns:a16="http://schemas.microsoft.com/office/drawing/2014/main" id="{6344EEF9-F81A-82B1-F205-5BA85325CBFA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84;p73">
              <a:extLst>
                <a:ext uri="{FF2B5EF4-FFF2-40B4-BE49-F238E27FC236}">
                  <a16:creationId xmlns:a16="http://schemas.microsoft.com/office/drawing/2014/main" id="{8EB561A9-F56A-32B9-E7BA-FB7299164C63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85;p73">
              <a:extLst>
                <a:ext uri="{FF2B5EF4-FFF2-40B4-BE49-F238E27FC236}">
                  <a16:creationId xmlns:a16="http://schemas.microsoft.com/office/drawing/2014/main" id="{2F0DF784-6CCD-30C7-D73C-458AF6A7A8F5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86;p73">
              <a:extLst>
                <a:ext uri="{FF2B5EF4-FFF2-40B4-BE49-F238E27FC236}">
                  <a16:creationId xmlns:a16="http://schemas.microsoft.com/office/drawing/2014/main" id="{467B3F66-1536-D144-F276-FAE12A45DE00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87;p73">
              <a:extLst>
                <a:ext uri="{FF2B5EF4-FFF2-40B4-BE49-F238E27FC236}">
                  <a16:creationId xmlns:a16="http://schemas.microsoft.com/office/drawing/2014/main" id="{DF2C5988-584B-6ED1-8DE8-96304E698B1F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88;p73">
              <a:extLst>
                <a:ext uri="{FF2B5EF4-FFF2-40B4-BE49-F238E27FC236}">
                  <a16:creationId xmlns:a16="http://schemas.microsoft.com/office/drawing/2014/main" id="{8D785FBE-A5C0-D9A4-53AA-ECF0B1FED8E3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89;p73">
              <a:extLst>
                <a:ext uri="{FF2B5EF4-FFF2-40B4-BE49-F238E27FC236}">
                  <a16:creationId xmlns:a16="http://schemas.microsoft.com/office/drawing/2014/main" id="{5024519E-C20E-FE77-6BFF-F40C00321BB5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419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713C1F-3E03-7573-978C-1EE5188E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155" y="1427339"/>
            <a:ext cx="3948132" cy="3486822"/>
          </a:xfrm>
          <a:prstGeom prst="rect">
            <a:avLst/>
          </a:prstGeom>
        </p:spPr>
      </p:pic>
      <p:cxnSp>
        <p:nvCxnSpPr>
          <p:cNvPr id="3195" name="Google Shape;3195;p60"/>
          <p:cNvCxnSpPr/>
          <p:nvPr/>
        </p:nvCxnSpPr>
        <p:spPr>
          <a:xfrm>
            <a:off x="3648305" y="1403502"/>
            <a:ext cx="1842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C789F32-4724-526F-50CA-88826455FF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F513E4CE-9180-EECA-4D92-540A1642A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7" name="Google Shape;947;p41">
            <a:extLst>
              <a:ext uri="{FF2B5EF4-FFF2-40B4-BE49-F238E27FC236}">
                <a16:creationId xmlns:a16="http://schemas.microsoft.com/office/drawing/2014/main" id="{BA88C24C-0774-BB6A-1504-BCADF050493B}"/>
              </a:ext>
            </a:extLst>
          </p:cNvPr>
          <p:cNvSpPr txBox="1">
            <a:spLocks/>
          </p:cNvSpPr>
          <p:nvPr/>
        </p:nvSpPr>
        <p:spPr>
          <a:xfrm>
            <a:off x="720000" y="689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/>
              <a:t>Technical Flowchart</a:t>
            </a:r>
            <a:endParaRPr lang="pt-BR" dirty="0"/>
          </a:p>
        </p:txBody>
      </p:sp>
      <p:sp>
        <p:nvSpPr>
          <p:cNvPr id="20" name="Google Shape;362;p54">
            <a:extLst>
              <a:ext uri="{FF2B5EF4-FFF2-40B4-BE49-F238E27FC236}">
                <a16:creationId xmlns:a16="http://schemas.microsoft.com/office/drawing/2014/main" id="{379BF8B3-A00F-78A6-1F33-26FCE5FE7542}"/>
              </a:ext>
            </a:extLst>
          </p:cNvPr>
          <p:cNvSpPr/>
          <p:nvPr/>
        </p:nvSpPr>
        <p:spPr>
          <a:xfrm rot="21208958">
            <a:off x="7170001" y="418891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4;p54">
            <a:extLst>
              <a:ext uri="{FF2B5EF4-FFF2-40B4-BE49-F238E27FC236}">
                <a16:creationId xmlns:a16="http://schemas.microsoft.com/office/drawing/2014/main" id="{FC942D2D-2A70-45C2-AE6B-5982103C3D0B}"/>
              </a:ext>
            </a:extLst>
          </p:cNvPr>
          <p:cNvSpPr/>
          <p:nvPr/>
        </p:nvSpPr>
        <p:spPr>
          <a:xfrm rot="19451192">
            <a:off x="5591391" y="2078592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" name="Google Shape;365;p54">
            <a:extLst>
              <a:ext uri="{FF2B5EF4-FFF2-40B4-BE49-F238E27FC236}">
                <a16:creationId xmlns:a16="http://schemas.microsoft.com/office/drawing/2014/main" id="{B7B5570D-0D50-2629-BD68-10828135B5F9}"/>
              </a:ext>
            </a:extLst>
          </p:cNvPr>
          <p:cNvSpPr/>
          <p:nvPr/>
        </p:nvSpPr>
        <p:spPr>
          <a:xfrm>
            <a:off x="7619412" y="1914352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3" name="Google Shape;335;p52">
            <a:extLst>
              <a:ext uri="{FF2B5EF4-FFF2-40B4-BE49-F238E27FC236}">
                <a16:creationId xmlns:a16="http://schemas.microsoft.com/office/drawing/2014/main" id="{1DD272A2-4BE5-7D04-386B-F771A355B539}"/>
              </a:ext>
            </a:extLst>
          </p:cNvPr>
          <p:cNvSpPr txBox="1">
            <a:spLocks/>
          </p:cNvSpPr>
          <p:nvPr/>
        </p:nvSpPr>
        <p:spPr>
          <a:xfrm>
            <a:off x="4853959" y="2735536"/>
            <a:ext cx="4028580" cy="8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dirty="0">
                <a:solidFill>
                  <a:schemeClr val="accent6">
                    <a:lumMod val="50000"/>
                  </a:schemeClr>
                </a:solidFill>
              </a:rPr>
              <a:t>Set Redis</a:t>
            </a: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“Status” 	: “Skip”</a:t>
            </a: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“Question” : </a:t>
            </a:r>
            <a:r>
              <a:rPr lang="en-US" sz="1400" b="0" dirty="0" err="1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campaign active</a:t>
            </a:r>
          </a:p>
        </p:txBody>
      </p:sp>
      <p:grpSp>
        <p:nvGrpSpPr>
          <p:cNvPr id="24" name="Google Shape;8362;p74">
            <a:extLst>
              <a:ext uri="{FF2B5EF4-FFF2-40B4-BE49-F238E27FC236}">
                <a16:creationId xmlns:a16="http://schemas.microsoft.com/office/drawing/2014/main" id="{14B05B8E-152A-6751-ECB8-90B4E0129464}"/>
              </a:ext>
            </a:extLst>
          </p:cNvPr>
          <p:cNvGrpSpPr/>
          <p:nvPr/>
        </p:nvGrpSpPr>
        <p:grpSpPr>
          <a:xfrm rot="5400000">
            <a:off x="4316696" y="4780825"/>
            <a:ext cx="2749952" cy="870677"/>
            <a:chOff x="238125" y="1725700"/>
            <a:chExt cx="7139025" cy="2260325"/>
          </a:xfrm>
        </p:grpSpPr>
        <p:sp>
          <p:nvSpPr>
            <p:cNvPr id="25" name="Google Shape;8363;p74">
              <a:extLst>
                <a:ext uri="{FF2B5EF4-FFF2-40B4-BE49-F238E27FC236}">
                  <a16:creationId xmlns:a16="http://schemas.microsoft.com/office/drawing/2014/main" id="{068E0E55-7603-58FD-6764-718442F06728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64;p74">
              <a:extLst>
                <a:ext uri="{FF2B5EF4-FFF2-40B4-BE49-F238E27FC236}">
                  <a16:creationId xmlns:a16="http://schemas.microsoft.com/office/drawing/2014/main" id="{8FEEBA2B-C398-DFD4-E8EF-F81FE48A5410}"/>
                </a:ext>
              </a:extLst>
            </p:cNvPr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65;p74">
              <a:extLst>
                <a:ext uri="{FF2B5EF4-FFF2-40B4-BE49-F238E27FC236}">
                  <a16:creationId xmlns:a16="http://schemas.microsoft.com/office/drawing/2014/main" id="{9F07EFD3-FFAB-B336-5336-66D8407AD9C9}"/>
                </a:ext>
              </a:extLst>
            </p:cNvPr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66;p74">
              <a:extLst>
                <a:ext uri="{FF2B5EF4-FFF2-40B4-BE49-F238E27FC236}">
                  <a16:creationId xmlns:a16="http://schemas.microsoft.com/office/drawing/2014/main" id="{19F38F8B-1334-E72E-7D70-A5D3BD6B405D}"/>
                </a:ext>
              </a:extLst>
            </p:cNvPr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67;p74">
              <a:extLst>
                <a:ext uri="{FF2B5EF4-FFF2-40B4-BE49-F238E27FC236}">
                  <a16:creationId xmlns:a16="http://schemas.microsoft.com/office/drawing/2014/main" id="{91FA2886-4F94-7FA2-C6A2-BF69F671C013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68;p74">
              <a:extLst>
                <a:ext uri="{FF2B5EF4-FFF2-40B4-BE49-F238E27FC236}">
                  <a16:creationId xmlns:a16="http://schemas.microsoft.com/office/drawing/2014/main" id="{CE17A9E9-B289-4C6B-578B-1840C90CE852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69;p74">
              <a:extLst>
                <a:ext uri="{FF2B5EF4-FFF2-40B4-BE49-F238E27FC236}">
                  <a16:creationId xmlns:a16="http://schemas.microsoft.com/office/drawing/2014/main" id="{4610C12B-EB23-B5D1-FF4C-586114091E9F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70;p74">
              <a:extLst>
                <a:ext uri="{FF2B5EF4-FFF2-40B4-BE49-F238E27FC236}">
                  <a16:creationId xmlns:a16="http://schemas.microsoft.com/office/drawing/2014/main" id="{E7CB6385-9A25-7791-2387-E686048D9D0C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371;p74">
              <a:extLst>
                <a:ext uri="{FF2B5EF4-FFF2-40B4-BE49-F238E27FC236}">
                  <a16:creationId xmlns:a16="http://schemas.microsoft.com/office/drawing/2014/main" id="{ED69BD8C-DDA3-B9E4-DF8B-49455EA19643}"/>
                </a:ext>
              </a:extLst>
            </p:cNvPr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372;p74">
              <a:extLst>
                <a:ext uri="{FF2B5EF4-FFF2-40B4-BE49-F238E27FC236}">
                  <a16:creationId xmlns:a16="http://schemas.microsoft.com/office/drawing/2014/main" id="{08BC2E50-790F-0115-5EFC-A8C155536C34}"/>
                </a:ext>
              </a:extLst>
            </p:cNvPr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237;p70">
            <a:extLst>
              <a:ext uri="{FF2B5EF4-FFF2-40B4-BE49-F238E27FC236}">
                <a16:creationId xmlns:a16="http://schemas.microsoft.com/office/drawing/2014/main" id="{301FC244-BE74-E4DA-A697-86D79C804251}"/>
              </a:ext>
            </a:extLst>
          </p:cNvPr>
          <p:cNvGrpSpPr/>
          <p:nvPr/>
        </p:nvGrpSpPr>
        <p:grpSpPr>
          <a:xfrm>
            <a:off x="5397433" y="3626951"/>
            <a:ext cx="587871" cy="512373"/>
            <a:chOff x="6000100" y="3076250"/>
            <a:chExt cx="587871" cy="512373"/>
          </a:xfrm>
        </p:grpSpPr>
        <p:sp>
          <p:nvSpPr>
            <p:cNvPr id="36" name="Google Shape;6238;p70">
              <a:extLst>
                <a:ext uri="{FF2B5EF4-FFF2-40B4-BE49-F238E27FC236}">
                  <a16:creationId xmlns:a16="http://schemas.microsoft.com/office/drawing/2014/main" id="{72356558-B5BC-0C99-20B2-A41C3CC9E2E1}"/>
                </a:ext>
              </a:extLst>
            </p:cNvPr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6239;p70">
              <a:extLst>
                <a:ext uri="{FF2B5EF4-FFF2-40B4-BE49-F238E27FC236}">
                  <a16:creationId xmlns:a16="http://schemas.microsoft.com/office/drawing/2014/main" id="{68BA510D-CC4E-0121-3F9A-A0D2375D40F8}"/>
                </a:ext>
              </a:extLst>
            </p:cNvPr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8" name="Google Shape;6240;p70">
                <a:extLst>
                  <a:ext uri="{FF2B5EF4-FFF2-40B4-BE49-F238E27FC236}">
                    <a16:creationId xmlns:a16="http://schemas.microsoft.com/office/drawing/2014/main" id="{ADE9B5D5-5494-24EB-2B62-64DB4871BA7C}"/>
                  </a:ext>
                </a:extLst>
              </p:cNvPr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41;p70">
                <a:extLst>
                  <a:ext uri="{FF2B5EF4-FFF2-40B4-BE49-F238E27FC236}">
                    <a16:creationId xmlns:a16="http://schemas.microsoft.com/office/drawing/2014/main" id="{DC34AB0C-932A-991E-9402-A811EC7169D6}"/>
                  </a:ext>
                </a:extLst>
              </p:cNvPr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42;p70">
                <a:extLst>
                  <a:ext uri="{FF2B5EF4-FFF2-40B4-BE49-F238E27FC236}">
                    <a16:creationId xmlns:a16="http://schemas.microsoft.com/office/drawing/2014/main" id="{596951EC-0484-5640-CAA1-C176A8E92D8D}"/>
                  </a:ext>
                </a:extLst>
              </p:cNvPr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43;p70">
                <a:extLst>
                  <a:ext uri="{FF2B5EF4-FFF2-40B4-BE49-F238E27FC236}">
                    <a16:creationId xmlns:a16="http://schemas.microsoft.com/office/drawing/2014/main" id="{D2315298-FABE-62C8-CC67-E660DD0DD404}"/>
                  </a:ext>
                </a:extLst>
              </p:cNvPr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44;p70">
                <a:extLst>
                  <a:ext uri="{FF2B5EF4-FFF2-40B4-BE49-F238E27FC236}">
                    <a16:creationId xmlns:a16="http://schemas.microsoft.com/office/drawing/2014/main" id="{54957096-60C3-D584-FEB3-41B0E0286B65}"/>
                  </a:ext>
                </a:extLst>
              </p:cNvPr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45;p70">
                <a:extLst>
                  <a:ext uri="{FF2B5EF4-FFF2-40B4-BE49-F238E27FC236}">
                    <a16:creationId xmlns:a16="http://schemas.microsoft.com/office/drawing/2014/main" id="{35A944E4-FF73-1D49-8B20-45260FE9FC5E}"/>
                  </a:ext>
                </a:extLst>
              </p:cNvPr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46;p70">
                <a:extLst>
                  <a:ext uri="{FF2B5EF4-FFF2-40B4-BE49-F238E27FC236}">
                    <a16:creationId xmlns:a16="http://schemas.microsoft.com/office/drawing/2014/main" id="{EDA6927A-8926-0486-075C-0CC9BB27B9B0}"/>
                  </a:ext>
                </a:extLst>
              </p:cNvPr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43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5" name="Google Shape;3195;p60"/>
          <p:cNvCxnSpPr>
            <a:cxnSpLocks/>
          </p:cNvCxnSpPr>
          <p:nvPr/>
        </p:nvCxnSpPr>
        <p:spPr>
          <a:xfrm>
            <a:off x="2603351" y="1262650"/>
            <a:ext cx="384386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EC789F32-4724-526F-50CA-88826455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2" t="24959" r="17412" b="26798"/>
          <a:stretch/>
        </p:blipFill>
        <p:spPr>
          <a:xfrm>
            <a:off x="2696222" y="158265"/>
            <a:ext cx="1369235" cy="520421"/>
          </a:xfrm>
          <a:prstGeom prst="rect">
            <a:avLst/>
          </a:prstGeom>
        </p:spPr>
      </p:pic>
      <p:pic>
        <p:nvPicPr>
          <p:cNvPr id="3" name="Picture 2" descr="A blue rectangle with white letters&#10;&#10;Description automatically generated">
            <a:extLst>
              <a:ext uri="{FF2B5EF4-FFF2-40B4-BE49-F238E27FC236}">
                <a16:creationId xmlns:a16="http://schemas.microsoft.com/office/drawing/2014/main" id="{F513E4CE-9180-EECA-4D92-540A1642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57" y="197738"/>
            <a:ext cx="2381755" cy="480948"/>
          </a:xfrm>
          <a:prstGeom prst="rect">
            <a:avLst/>
          </a:prstGeom>
        </p:spPr>
      </p:pic>
      <p:sp>
        <p:nvSpPr>
          <p:cNvPr id="7" name="Google Shape;947;p41">
            <a:extLst>
              <a:ext uri="{FF2B5EF4-FFF2-40B4-BE49-F238E27FC236}">
                <a16:creationId xmlns:a16="http://schemas.microsoft.com/office/drawing/2014/main" id="{BA88C24C-0774-BB6A-1504-BCADF050493B}"/>
              </a:ext>
            </a:extLst>
          </p:cNvPr>
          <p:cNvSpPr txBox="1">
            <a:spLocks/>
          </p:cNvSpPr>
          <p:nvPr/>
        </p:nvSpPr>
        <p:spPr>
          <a:xfrm>
            <a:off x="720000" y="689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pt-BR"/>
              <a:t>Technical Flowchart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13C1F-3E03-7573-978C-1EE5188E11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5359" y="1403502"/>
            <a:ext cx="4028580" cy="3510659"/>
          </a:xfrm>
          <a:prstGeom prst="rect">
            <a:avLst/>
          </a:prstGeom>
        </p:spPr>
      </p:pic>
      <p:sp>
        <p:nvSpPr>
          <p:cNvPr id="20" name="Google Shape;362;p54">
            <a:extLst>
              <a:ext uri="{FF2B5EF4-FFF2-40B4-BE49-F238E27FC236}">
                <a16:creationId xmlns:a16="http://schemas.microsoft.com/office/drawing/2014/main" id="{379BF8B3-A00F-78A6-1F33-26FCE5FE7542}"/>
              </a:ext>
            </a:extLst>
          </p:cNvPr>
          <p:cNvSpPr/>
          <p:nvPr/>
        </p:nvSpPr>
        <p:spPr>
          <a:xfrm rot="21208958">
            <a:off x="7170001" y="4188919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64;p54">
            <a:extLst>
              <a:ext uri="{FF2B5EF4-FFF2-40B4-BE49-F238E27FC236}">
                <a16:creationId xmlns:a16="http://schemas.microsoft.com/office/drawing/2014/main" id="{FC942D2D-2A70-45C2-AE6B-5982103C3D0B}"/>
              </a:ext>
            </a:extLst>
          </p:cNvPr>
          <p:cNvSpPr/>
          <p:nvPr/>
        </p:nvSpPr>
        <p:spPr>
          <a:xfrm rot="19451192">
            <a:off x="5106709" y="4441452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" name="Google Shape;365;p54">
            <a:extLst>
              <a:ext uri="{FF2B5EF4-FFF2-40B4-BE49-F238E27FC236}">
                <a16:creationId xmlns:a16="http://schemas.microsoft.com/office/drawing/2014/main" id="{B7B5570D-0D50-2629-BD68-10828135B5F9}"/>
              </a:ext>
            </a:extLst>
          </p:cNvPr>
          <p:cNvSpPr/>
          <p:nvPr/>
        </p:nvSpPr>
        <p:spPr>
          <a:xfrm>
            <a:off x="5430416" y="1868362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3" name="Google Shape;335;p52">
            <a:extLst>
              <a:ext uri="{FF2B5EF4-FFF2-40B4-BE49-F238E27FC236}">
                <a16:creationId xmlns:a16="http://schemas.microsoft.com/office/drawing/2014/main" id="{1DD272A2-4BE5-7D04-386B-F771A355B539}"/>
              </a:ext>
            </a:extLst>
          </p:cNvPr>
          <p:cNvSpPr txBox="1">
            <a:spLocks/>
          </p:cNvSpPr>
          <p:nvPr/>
        </p:nvSpPr>
        <p:spPr>
          <a:xfrm>
            <a:off x="4853959" y="2735536"/>
            <a:ext cx="4028580" cy="8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dirty="0">
                <a:solidFill>
                  <a:schemeClr val="accent6">
                    <a:lumMod val="50000"/>
                  </a:schemeClr>
                </a:solidFill>
              </a:rPr>
              <a:t>Set Redis</a:t>
            </a: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“Status” 	: “Done”</a:t>
            </a:r>
          </a:p>
          <a:p>
            <a:pPr algn="l"/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“Question” : </a:t>
            </a:r>
            <a:r>
              <a:rPr lang="en-US" sz="1400" b="0" dirty="0" err="1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US" sz="1400" b="0" dirty="0">
                <a:solidFill>
                  <a:schemeClr val="accent6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campaign active</a:t>
            </a:r>
          </a:p>
        </p:txBody>
      </p:sp>
      <p:grpSp>
        <p:nvGrpSpPr>
          <p:cNvPr id="6" name="Google Shape;8362;p74">
            <a:extLst>
              <a:ext uri="{FF2B5EF4-FFF2-40B4-BE49-F238E27FC236}">
                <a16:creationId xmlns:a16="http://schemas.microsoft.com/office/drawing/2014/main" id="{04B26C84-A2D1-FD9B-1A0D-394F4E2C78DA}"/>
              </a:ext>
            </a:extLst>
          </p:cNvPr>
          <p:cNvGrpSpPr/>
          <p:nvPr/>
        </p:nvGrpSpPr>
        <p:grpSpPr>
          <a:xfrm>
            <a:off x="6929557" y="1864858"/>
            <a:ext cx="2749952" cy="870677"/>
            <a:chOff x="238125" y="1725700"/>
            <a:chExt cx="7139025" cy="2260325"/>
          </a:xfrm>
        </p:grpSpPr>
        <p:sp>
          <p:nvSpPr>
            <p:cNvPr id="8" name="Google Shape;8363;p74">
              <a:extLst>
                <a:ext uri="{FF2B5EF4-FFF2-40B4-BE49-F238E27FC236}">
                  <a16:creationId xmlns:a16="http://schemas.microsoft.com/office/drawing/2014/main" id="{5431D256-1FB4-E7EF-C307-414D0EE46EC3}"/>
                </a:ext>
              </a:extLst>
            </p:cNvPr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64;p74">
              <a:extLst>
                <a:ext uri="{FF2B5EF4-FFF2-40B4-BE49-F238E27FC236}">
                  <a16:creationId xmlns:a16="http://schemas.microsoft.com/office/drawing/2014/main" id="{060753C6-4B46-7794-3371-2735F58B5D71}"/>
                </a:ext>
              </a:extLst>
            </p:cNvPr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65;p74">
              <a:extLst>
                <a:ext uri="{FF2B5EF4-FFF2-40B4-BE49-F238E27FC236}">
                  <a16:creationId xmlns:a16="http://schemas.microsoft.com/office/drawing/2014/main" id="{805A8CB8-7EF2-02BF-503D-294ACEF2780E}"/>
                </a:ext>
              </a:extLst>
            </p:cNvPr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66;p74">
              <a:extLst>
                <a:ext uri="{FF2B5EF4-FFF2-40B4-BE49-F238E27FC236}">
                  <a16:creationId xmlns:a16="http://schemas.microsoft.com/office/drawing/2014/main" id="{7C15FD7C-A604-D8D0-3A8C-B8782FC40E0F}"/>
                </a:ext>
              </a:extLst>
            </p:cNvPr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67;p74">
              <a:extLst>
                <a:ext uri="{FF2B5EF4-FFF2-40B4-BE49-F238E27FC236}">
                  <a16:creationId xmlns:a16="http://schemas.microsoft.com/office/drawing/2014/main" id="{77954DC5-A825-FEC7-FE3F-8D5C5084287A}"/>
                </a:ext>
              </a:extLst>
            </p:cNvPr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68;p74">
              <a:extLst>
                <a:ext uri="{FF2B5EF4-FFF2-40B4-BE49-F238E27FC236}">
                  <a16:creationId xmlns:a16="http://schemas.microsoft.com/office/drawing/2014/main" id="{09AEA5AB-EF79-3657-6FF5-8972B32FFFD8}"/>
                </a:ext>
              </a:extLst>
            </p:cNvPr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69;p74">
              <a:extLst>
                <a:ext uri="{FF2B5EF4-FFF2-40B4-BE49-F238E27FC236}">
                  <a16:creationId xmlns:a16="http://schemas.microsoft.com/office/drawing/2014/main" id="{86F36972-E72F-08A5-DB10-C4531A9AA026}"/>
                </a:ext>
              </a:extLst>
            </p:cNvPr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70;p74">
              <a:extLst>
                <a:ext uri="{FF2B5EF4-FFF2-40B4-BE49-F238E27FC236}">
                  <a16:creationId xmlns:a16="http://schemas.microsoft.com/office/drawing/2014/main" id="{999B307D-75C4-2391-7A2D-3C55344F25CA}"/>
                </a:ext>
              </a:extLst>
            </p:cNvPr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71;p74">
              <a:extLst>
                <a:ext uri="{FF2B5EF4-FFF2-40B4-BE49-F238E27FC236}">
                  <a16:creationId xmlns:a16="http://schemas.microsoft.com/office/drawing/2014/main" id="{BF3A761D-2126-3A3A-9021-5E999C3B5D75}"/>
                </a:ext>
              </a:extLst>
            </p:cNvPr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72;p74">
              <a:extLst>
                <a:ext uri="{FF2B5EF4-FFF2-40B4-BE49-F238E27FC236}">
                  <a16:creationId xmlns:a16="http://schemas.microsoft.com/office/drawing/2014/main" id="{CFE4AD3E-59A3-BE6F-85B4-8E30DD4CA3E5}"/>
                </a:ext>
              </a:extLst>
            </p:cNvPr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88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cial Inclusion Project Proposal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BEBEB"/>
      </a:lt2>
      <a:accent1>
        <a:srgbClr val="FFC727"/>
      </a:accent1>
      <a:accent2>
        <a:srgbClr val="37474F"/>
      </a:accent2>
      <a:accent3>
        <a:srgbClr val="DBDBDB"/>
      </a:accent3>
      <a:accent4>
        <a:srgbClr val="F7A9A0"/>
      </a:accent4>
      <a:accent5>
        <a:srgbClr val="DD6A57"/>
      </a:accent5>
      <a:accent6>
        <a:srgbClr val="AD6359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426</Words>
  <Application>Microsoft Office PowerPoint</Application>
  <PresentationFormat>On-screen Show (16:9)</PresentationFormat>
  <Paragraphs>178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Poppins</vt:lpstr>
      <vt:lpstr>Roboto Medium</vt:lpstr>
      <vt:lpstr>Arial</vt:lpstr>
      <vt:lpstr>Archivo Black</vt:lpstr>
      <vt:lpstr>Calibri</vt:lpstr>
      <vt:lpstr>Source Sans Pro</vt:lpstr>
      <vt:lpstr>Concert One</vt:lpstr>
      <vt:lpstr>Social Inclusion Project Proposal by Slidesgo</vt:lpstr>
      <vt:lpstr>IT CAMP</vt:lpstr>
      <vt:lpstr>Profile  Introduction</vt:lpstr>
      <vt:lpstr>Table of Contents</vt:lpstr>
      <vt:lpstr>Backgroud Project</vt:lpstr>
      <vt:lpstr>Timeline</vt:lpstr>
      <vt:lpstr>Technology</vt:lpstr>
      <vt:lpstr>Technical Flowchart</vt:lpstr>
      <vt:lpstr>PowerPoint Presentation</vt:lpstr>
      <vt:lpstr>PowerPoint Presentation</vt:lpstr>
      <vt:lpstr>PowerPoint Presentation</vt:lpstr>
      <vt:lpstr>PowerPoint Presentation</vt:lpstr>
      <vt:lpstr>ERD</vt:lpstr>
      <vt:lpstr>Endpoint API</vt:lpstr>
      <vt:lpstr>Demo Screenshoot API</vt:lpstr>
      <vt:lpstr>Demo Screenshoot API</vt:lpstr>
      <vt:lpstr>Demo Screenshoot API</vt:lpstr>
      <vt:lpstr>Demo Screenshoot API</vt:lpstr>
      <vt:lpstr>Demo Screenshoot API</vt:lpstr>
      <vt:lpstr>Demo Screenshoot API</vt:lpstr>
      <vt:lpstr>Demo Screenshoot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Conculasion</vt:lpstr>
      <vt:lpstr>Legion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CAMP</dc:title>
  <cp:lastModifiedBy>Satria Nur Saputro</cp:lastModifiedBy>
  <cp:revision>8</cp:revision>
  <dcterms:modified xsi:type="dcterms:W3CDTF">2023-07-17T03:46:00Z</dcterms:modified>
</cp:coreProperties>
</file>